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7" r:id="rId2"/>
    <p:sldId id="281" r:id="rId3"/>
    <p:sldId id="1509" r:id="rId4"/>
    <p:sldId id="1674" r:id="rId5"/>
    <p:sldId id="1675" r:id="rId6"/>
    <p:sldId id="1676" r:id="rId7"/>
    <p:sldId id="1677" r:id="rId8"/>
    <p:sldId id="1678" r:id="rId9"/>
    <p:sldId id="1679" r:id="rId10"/>
    <p:sldId id="1680" r:id="rId11"/>
    <p:sldId id="467" r:id="rId12"/>
    <p:sldId id="1669" r:id="rId13"/>
    <p:sldId id="1666" r:id="rId14"/>
    <p:sldId id="1667" r:id="rId15"/>
    <p:sldId id="1668" r:id="rId16"/>
    <p:sldId id="532" r:id="rId17"/>
    <p:sldId id="1348" r:id="rId18"/>
    <p:sldId id="1536" r:id="rId19"/>
    <p:sldId id="1681" r:id="rId20"/>
    <p:sldId id="1682" r:id="rId21"/>
    <p:sldId id="275" r:id="rId22"/>
    <p:sldId id="1573" r:id="rId23"/>
    <p:sldId id="1683" r:id="rId24"/>
    <p:sldId id="1672" r:id="rId25"/>
    <p:sldId id="1673" r:id="rId2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28" autoAdjust="0"/>
    <p:restoredTop sz="93741" autoAdjust="0"/>
  </p:normalViewPr>
  <p:slideViewPr>
    <p:cSldViewPr snapToGrid="0">
      <p:cViewPr varScale="1">
        <p:scale>
          <a:sx n="74" d="100"/>
          <a:sy n="74"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01/04/2026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C7389-F229-AD72-740E-1755D9271B5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FEAE6E-99BD-7EAD-1CE2-7CD80E6247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FAD2408-6026-4669-7C39-D2B0A5EB884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900448A2-8CF8-C623-7CDF-B78B3D132AA1}"/>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838007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56418-BDA2-2EA1-0723-B6F6B20D4D2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699D073-A84F-1F14-1171-27005B01394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6364125-D015-79E3-C71B-B967C586F0D7}"/>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0C21A349-43F6-EC80-447E-7AA7D02CF8CD}"/>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3468772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7AE27-EE1A-B3D5-F946-D367A728F52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5C6E267-CA0D-7342-62A6-0094E4B2E61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E7700C7-9FB3-CC3E-6418-A791FAD75B21}"/>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CC828F83-093A-B4C4-D441-9EA5C783300B}"/>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3654560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25DF1-6197-55B5-1A82-6A9E1352CA1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E8BC0EC-44C0-F48A-532E-EE92912E26D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AE251D8-6BC7-D2BB-CAC3-24B0D706FAE1}"/>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F462142E-AB66-3E32-5894-09A8232A9336}"/>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30779439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905CBB-B58A-5EE8-7E5B-7DEEA03419B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F12FCAA-2EDD-EBA9-BD0C-BA8CD8CF339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0C5DD0A-07E2-1A61-C968-51B4E90BC26E}"/>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2A5E4A40-64C6-14FB-A915-68A524F8B5A7}"/>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4705187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A80555-6A8E-1544-3799-7658185176E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8D4A4BE-947C-0E80-87BE-17A8C27CAF2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7F84A53-D970-FEA4-25FD-80A7AEFDC910}"/>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79FC3381-409B-307B-3909-CD0C79BB002D}"/>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23635156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80C4-8288-EAF9-A355-C0201027553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EBF9E38-E3A6-7FDB-A12F-C1E0FE2C42E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2F6160D-85A6-E903-8B45-5E4C006CD77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1E34333-57D4-D4AF-126E-912191D342FB}"/>
              </a:ext>
            </a:extLst>
          </p:cNvPr>
          <p:cNvSpPr>
            <a:spLocks noGrp="1"/>
          </p:cNvSpPr>
          <p:nvPr>
            <p:ph type="sldNum" sz="quarter" idx="5"/>
          </p:nvPr>
        </p:nvSpPr>
        <p:spPr/>
        <p:txBody>
          <a:bodyPr/>
          <a:lstStyle/>
          <a:p>
            <a:fld id="{6346C204-3D0E-43E8-BBCD-7E99DCEB2462}" type="slidenum">
              <a:rPr lang="fr-FR" smtClean="0"/>
              <a:t>23</a:t>
            </a:fld>
            <a:endParaRPr lang="fr-FR"/>
          </a:p>
        </p:txBody>
      </p:sp>
    </p:spTree>
    <p:extLst>
      <p:ext uri="{BB962C8B-B14F-4D97-AF65-F5344CB8AC3E}">
        <p14:creationId xmlns:p14="http://schemas.microsoft.com/office/powerpoint/2010/main" val="810824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E702A-1C5F-F2F5-473B-590547C7860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5B0FA0A-D857-EA90-5038-B30EFDE41D0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EE1434-B77D-CBBC-89EC-DB61C07DB45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79A301D-F26C-D7F1-05F3-4D2C73DC2411}"/>
              </a:ext>
            </a:extLst>
          </p:cNvPr>
          <p:cNvSpPr>
            <a:spLocks noGrp="1"/>
          </p:cNvSpPr>
          <p:nvPr>
            <p:ph type="sldNum" sz="quarter" idx="5"/>
          </p:nvPr>
        </p:nvSpPr>
        <p:spPr/>
        <p:txBody>
          <a:bodyPr/>
          <a:lstStyle/>
          <a:p>
            <a:fld id="{6346C204-3D0E-43E8-BBCD-7E99DCEB2462}" type="slidenum">
              <a:rPr lang="fr-FR" smtClean="0"/>
              <a:t>24</a:t>
            </a:fld>
            <a:endParaRPr lang="fr-FR"/>
          </a:p>
        </p:txBody>
      </p:sp>
    </p:spTree>
    <p:extLst>
      <p:ext uri="{BB962C8B-B14F-4D97-AF65-F5344CB8AC3E}">
        <p14:creationId xmlns:p14="http://schemas.microsoft.com/office/powerpoint/2010/main" val="31192738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E2FBD-12CE-5148-805B-D96196C77AF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CF8210-7FD3-F7DC-BF42-86281BD21F8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26D50D5-FB6C-CD73-8C42-41EA2D4D7CF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EAFFFCE-777C-8DCE-C447-2919AC834ABF}"/>
              </a:ext>
            </a:extLst>
          </p:cNvPr>
          <p:cNvSpPr>
            <a:spLocks noGrp="1"/>
          </p:cNvSpPr>
          <p:nvPr>
            <p:ph type="sldNum" sz="quarter" idx="5"/>
          </p:nvPr>
        </p:nvSpPr>
        <p:spPr/>
        <p:txBody>
          <a:bodyPr/>
          <a:lstStyle/>
          <a:p>
            <a:fld id="{6346C204-3D0E-43E8-BBCD-7E99DCEB2462}" type="slidenum">
              <a:rPr lang="fr-FR" smtClean="0"/>
              <a:t>25</a:t>
            </a:fld>
            <a:endParaRPr lang="fr-FR"/>
          </a:p>
        </p:txBody>
      </p:sp>
    </p:spTree>
    <p:extLst>
      <p:ext uri="{BB962C8B-B14F-4D97-AF65-F5344CB8AC3E}">
        <p14:creationId xmlns:p14="http://schemas.microsoft.com/office/powerpoint/2010/main" val="747294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3A638-9173-BEBF-F4D2-62BAE52BC25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B593FDE-A870-2F08-F9B8-A0385148B6B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3659197-5741-F9D4-59C4-0BBA77DADF15}"/>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9609E5FD-AD5D-9EF8-2AD3-E0C44D29F1D0}"/>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2149119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959B78-58A3-9ABA-959A-B45B888FE90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F5B00B9-1A1A-4F26-413C-53DA1BA7398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7C7D63C-2EEC-0CCB-7632-ED2DA19900A4}"/>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9DB092D2-D21D-B09D-010C-F571BDD6CD6F}"/>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3456311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A8FB8A-37D9-E952-BC7B-25787FD96E1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B7657E2-C44D-4B14-6A86-09AB4002AF5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8D4E9CD-AC17-9B5A-B269-DF25BE19B421}"/>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4A0BE5C7-C9FF-6ABA-7192-E31DFF68A62C}"/>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31948524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C62F48-FC3D-8392-E1C4-18BE0DEAFB6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802E49B-1BEF-C378-388E-74B48B3BA43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A9CAF8C-290E-29C6-837A-A25D1618D58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4BA0AE8B-74DA-69D5-B74D-99B1AF4014BB}"/>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2169018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B2BF0-6427-E0E4-11B7-8EBEC9E49F1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A61A830-00E1-BB9D-546C-81FF3730173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8203AD2-2471-25BA-AB7F-C90143D17E33}"/>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0D2ADC16-E688-2150-A8CB-5F48FFA1C90B}"/>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2446801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E8B77-FEF1-6D2A-B230-E25059F5A22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39DADE3-4B18-E8BB-8BE1-29D00E08FB7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DB76218-FCF9-8AAB-4606-840E23876A4B}"/>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D5BCE54D-DD2A-443F-3500-3507A32835C8}"/>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3540842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50BEB0-F550-B894-EC7B-79EEC370519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AECF3B0-C413-1302-368F-368E9C79F98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CA84553-FABD-0D0B-10C8-F5D7C156A67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902A6AF9-9E4D-BDF2-EECC-61A880DF46C9}"/>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8401848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8.jp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80</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12E87-66D3-D22E-A77A-C4FEAAD59683}"/>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66292EFC-A5D8-7FBC-08CC-741C7991ED5F}"/>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F0CDBBE9-2850-1A27-50A0-A667E4A771CF}"/>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C34026BF-CCD3-236F-4390-70B11733058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BEEABAB6-987B-B243-45F2-B0A87EDFD4E5}"/>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sp>
        <p:nvSpPr>
          <p:cNvPr id="2" name="Titre 1">
            <a:extLst>
              <a:ext uri="{FF2B5EF4-FFF2-40B4-BE49-F238E27FC236}">
                <a16:creationId xmlns:a16="http://schemas.microsoft.com/office/drawing/2014/main" id="{7832F485-21F1-ADA2-899D-FF4B75DB438F}"/>
              </a:ext>
            </a:extLst>
          </p:cNvPr>
          <p:cNvSpPr>
            <a:spLocks noGrp="1"/>
          </p:cNvSpPr>
          <p:nvPr/>
        </p:nvSpPr>
        <p:spPr>
          <a:xfrm>
            <a:off x="2152650" y="737783"/>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Combien pèse un paquet de sucre ? </a:t>
            </a:r>
          </a:p>
        </p:txBody>
      </p:sp>
      <p:sp>
        <p:nvSpPr>
          <p:cNvPr id="4" name="ZoneTexte 3">
            <a:extLst>
              <a:ext uri="{FF2B5EF4-FFF2-40B4-BE49-F238E27FC236}">
                <a16:creationId xmlns:a16="http://schemas.microsoft.com/office/drawing/2014/main" id="{C7F9CCC5-82C3-6FA7-25E6-17E9146C04FB}"/>
              </a:ext>
            </a:extLst>
          </p:cNvPr>
          <p:cNvSpPr txBox="1"/>
          <p:nvPr/>
        </p:nvSpPr>
        <p:spPr>
          <a:xfrm>
            <a:off x="4258077" y="3888195"/>
            <a:ext cx="4525243" cy="223202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70C0"/>
                </a:solidFill>
                <a:effectLst/>
                <a:uLnTx/>
                <a:uFillTx/>
                <a:latin typeface="Calibri" panose="020F0502020204030204"/>
                <a:ea typeface="+mn-ea"/>
                <a:cs typeface="+mn-cs"/>
              </a:rPr>
              <a:t>A. </a:t>
            </a: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Environ 50 grammes</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70C0"/>
                </a:solidFill>
                <a:effectLst/>
                <a:uLnTx/>
                <a:uFillTx/>
                <a:latin typeface="Calibri" panose="020F0502020204030204"/>
                <a:ea typeface="+mn-ea"/>
                <a:cs typeface="+mn-cs"/>
              </a:rPr>
              <a:t>B. </a:t>
            </a: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Environ 250 grammes</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70C0"/>
                </a:solidFill>
                <a:effectLst/>
                <a:uLnTx/>
                <a:uFillTx/>
                <a:latin typeface="Calibri" panose="020F0502020204030204"/>
                <a:ea typeface="+mn-ea"/>
                <a:cs typeface="+mn-cs"/>
              </a:rPr>
              <a:t>C. </a:t>
            </a: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Environ 1 kilogramme</a:t>
            </a:r>
          </a:p>
        </p:txBody>
      </p:sp>
      <p:pic>
        <p:nvPicPr>
          <p:cNvPr id="5" name="Image 4">
            <a:extLst>
              <a:ext uri="{FF2B5EF4-FFF2-40B4-BE49-F238E27FC236}">
                <a16:creationId xmlns:a16="http://schemas.microsoft.com/office/drawing/2014/main" id="{18DFDE88-477D-7591-A9D0-957878B03B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4642" y="1765480"/>
            <a:ext cx="2122715" cy="2122715"/>
          </a:xfrm>
          <a:prstGeom prst="rect">
            <a:avLst/>
          </a:prstGeom>
        </p:spPr>
      </p:pic>
      <p:sp>
        <p:nvSpPr>
          <p:cNvPr id="6" name="Rectangle 5">
            <a:extLst>
              <a:ext uri="{FF2B5EF4-FFF2-40B4-BE49-F238E27FC236}">
                <a16:creationId xmlns:a16="http://schemas.microsoft.com/office/drawing/2014/main" id="{4A5D1AD9-87EF-905E-9D54-BBE01756B0A4}"/>
              </a:ext>
            </a:extLst>
          </p:cNvPr>
          <p:cNvSpPr/>
          <p:nvPr/>
        </p:nvSpPr>
        <p:spPr>
          <a:xfrm>
            <a:off x="9871364" y="1184564"/>
            <a:ext cx="1309254" cy="73697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0469468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2062103"/>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trouve le complément d’un nombre à la dizaine supérieure.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a:t>
            </a:r>
            <a:r>
              <a:rPr lang="fr-FR" sz="3200" b="1" dirty="0" err="1">
                <a:solidFill>
                  <a:schemeClr val="bg1"/>
                </a:solidFill>
              </a:rPr>
              <a:t>acoute</a:t>
            </a:r>
            <a:r>
              <a:rPr lang="fr-FR" sz="3200" b="1" dirty="0">
                <a:solidFill>
                  <a:schemeClr val="bg1"/>
                </a:solidFill>
              </a:rPr>
              <a:t> 9, 19 ou 29 à un nombre.</a:t>
            </a:r>
          </a:p>
        </p:txBody>
      </p:sp>
    </p:spTree>
    <p:extLst>
      <p:ext uri="{BB962C8B-B14F-4D97-AF65-F5344CB8AC3E}">
        <p14:creationId xmlns:p14="http://schemas.microsoft.com/office/powerpoint/2010/main" val="4250113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C0C84-BD55-A9C5-BF89-3D384BB41256}"/>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530F670-29A5-A5BA-F284-F51F4D04F9D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92C0755-6DA8-40B6-3C86-DC191C7048B8}"/>
              </a:ext>
            </a:extLst>
          </p:cNvPr>
          <p:cNvCxnSpPr>
            <a:cxnSpLocks/>
          </p:cNvCxnSpPr>
          <p:nvPr/>
        </p:nvCxnSpPr>
        <p:spPr>
          <a:xfrm>
            <a:off x="6096000" y="779318"/>
            <a:ext cx="0" cy="5649762"/>
          </a:xfrm>
          <a:prstGeom prst="line">
            <a:avLst/>
          </a:prstGeom>
          <a:ln w="57150"/>
        </p:spPr>
        <p:style>
          <a:lnRef idx="1">
            <a:schemeClr val="dk1"/>
          </a:lnRef>
          <a:fillRef idx="0">
            <a:schemeClr val="dk1"/>
          </a:fillRef>
          <a:effectRef idx="0">
            <a:schemeClr val="dk1"/>
          </a:effectRef>
          <a:fontRef idx="minor">
            <a:schemeClr val="tx1"/>
          </a:fontRef>
        </p:style>
      </p:cxnSp>
      <p:pic>
        <p:nvPicPr>
          <p:cNvPr id="9" name="Image 8">
            <a:extLst>
              <a:ext uri="{FF2B5EF4-FFF2-40B4-BE49-F238E27FC236}">
                <a16:creationId xmlns:a16="http://schemas.microsoft.com/office/drawing/2014/main" id="{31A25AA7-F05F-A7EB-F076-49349684CD03}"/>
              </a:ext>
            </a:extLst>
          </p:cNvPr>
          <p:cNvPicPr>
            <a:picLocks noChangeAspect="1"/>
          </p:cNvPicPr>
          <p:nvPr/>
        </p:nvPicPr>
        <p:blipFill>
          <a:blip r:embed="rId3"/>
          <a:stretch>
            <a:fillRect/>
          </a:stretch>
        </p:blipFill>
        <p:spPr>
          <a:xfrm>
            <a:off x="1617019" y="560599"/>
            <a:ext cx="4087581" cy="5736801"/>
          </a:xfrm>
          <a:prstGeom prst="rect">
            <a:avLst/>
          </a:prstGeom>
        </p:spPr>
      </p:pic>
      <p:pic>
        <p:nvPicPr>
          <p:cNvPr id="1026" name="Picture 2">
            <a:extLst>
              <a:ext uri="{FF2B5EF4-FFF2-40B4-BE49-F238E27FC236}">
                <a16:creationId xmlns:a16="http://schemas.microsoft.com/office/drawing/2014/main" id="{428A5FF8-009C-0986-D70D-11C18EF7BC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006" y="199015"/>
            <a:ext cx="1230313" cy="17684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Image 11">
            <a:extLst>
              <a:ext uri="{FF2B5EF4-FFF2-40B4-BE49-F238E27FC236}">
                <a16:creationId xmlns:a16="http://schemas.microsoft.com/office/drawing/2014/main" id="{AA646493-4DB2-C1B1-E13B-417B736F84F4}"/>
              </a:ext>
            </a:extLst>
          </p:cNvPr>
          <p:cNvPicPr>
            <a:picLocks noChangeAspect="1"/>
          </p:cNvPicPr>
          <p:nvPr/>
        </p:nvPicPr>
        <p:blipFill>
          <a:blip r:embed="rId5"/>
          <a:stretch>
            <a:fillRect/>
          </a:stretch>
        </p:blipFill>
        <p:spPr>
          <a:xfrm>
            <a:off x="6244784" y="199015"/>
            <a:ext cx="2938615" cy="4165168"/>
          </a:xfrm>
          <a:prstGeom prst="rect">
            <a:avLst/>
          </a:prstGeom>
        </p:spPr>
      </p:pic>
      <p:pic>
        <p:nvPicPr>
          <p:cNvPr id="14" name="Image 13">
            <a:extLst>
              <a:ext uri="{FF2B5EF4-FFF2-40B4-BE49-F238E27FC236}">
                <a16:creationId xmlns:a16="http://schemas.microsoft.com/office/drawing/2014/main" id="{5533A072-15E3-E312-2277-38F20A7072D7}"/>
              </a:ext>
            </a:extLst>
          </p:cNvPr>
          <p:cNvPicPr>
            <a:picLocks noChangeAspect="1"/>
          </p:cNvPicPr>
          <p:nvPr/>
        </p:nvPicPr>
        <p:blipFill>
          <a:blip r:embed="rId6"/>
          <a:stretch>
            <a:fillRect/>
          </a:stretch>
        </p:blipFill>
        <p:spPr>
          <a:xfrm>
            <a:off x="8874725" y="4384965"/>
            <a:ext cx="2938613" cy="2096253"/>
          </a:xfrm>
          <a:prstGeom prst="rect">
            <a:avLst/>
          </a:prstGeom>
        </p:spPr>
      </p:pic>
      <p:pic>
        <p:nvPicPr>
          <p:cNvPr id="1027" name="Picture 3">
            <a:extLst>
              <a:ext uri="{FF2B5EF4-FFF2-40B4-BE49-F238E27FC236}">
                <a16:creationId xmlns:a16="http://schemas.microsoft.com/office/drawing/2014/main" id="{0723B310-4C23-1BD5-CCB6-A898E1197AC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69094" y="199015"/>
            <a:ext cx="123190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6495356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99E48-33C6-EDE3-1932-58FA33099113}"/>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79BA55AE-32F3-B84A-6699-E8A62BD34D79}"/>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F837F067-36AA-677B-E573-DE74CF999177}"/>
              </a:ext>
            </a:extLst>
          </p:cNvPr>
          <p:cNvCxnSpPr>
            <a:cxnSpLocks/>
          </p:cNvCxnSpPr>
          <p:nvPr/>
        </p:nvCxnSpPr>
        <p:spPr>
          <a:xfrm>
            <a:off x="6096000" y="1943100"/>
            <a:ext cx="0" cy="4485980"/>
          </a:xfrm>
          <a:prstGeom prst="line">
            <a:avLst/>
          </a:prstGeom>
          <a:ln w="57150"/>
        </p:spPr>
        <p:style>
          <a:lnRef idx="1">
            <a:schemeClr val="dk1"/>
          </a:lnRef>
          <a:fillRef idx="0">
            <a:schemeClr val="dk1"/>
          </a:fillRef>
          <a:effectRef idx="0">
            <a:schemeClr val="dk1"/>
          </a:effectRef>
          <a:fontRef idx="minor">
            <a:schemeClr val="tx1"/>
          </a:fontRef>
        </p:style>
      </p:cxnSp>
      <p:pic>
        <p:nvPicPr>
          <p:cNvPr id="8" name="Image 7">
            <a:extLst>
              <a:ext uri="{FF2B5EF4-FFF2-40B4-BE49-F238E27FC236}">
                <a16:creationId xmlns:a16="http://schemas.microsoft.com/office/drawing/2014/main" id="{6A4CCAC0-0EA8-2A01-E651-B5E42B6330EE}"/>
              </a:ext>
            </a:extLst>
          </p:cNvPr>
          <p:cNvPicPr>
            <a:picLocks noChangeAspect="1"/>
          </p:cNvPicPr>
          <p:nvPr/>
        </p:nvPicPr>
        <p:blipFill>
          <a:blip r:embed="rId3"/>
          <a:stretch>
            <a:fillRect/>
          </a:stretch>
        </p:blipFill>
        <p:spPr>
          <a:xfrm>
            <a:off x="6724457" y="384546"/>
            <a:ext cx="4736716" cy="6088908"/>
          </a:xfrm>
          <a:prstGeom prst="rect">
            <a:avLst/>
          </a:prstGeom>
        </p:spPr>
      </p:pic>
      <p:pic>
        <p:nvPicPr>
          <p:cNvPr id="10" name="Image 9">
            <a:extLst>
              <a:ext uri="{FF2B5EF4-FFF2-40B4-BE49-F238E27FC236}">
                <a16:creationId xmlns:a16="http://schemas.microsoft.com/office/drawing/2014/main" id="{5209042F-6F7B-5E2D-C32E-33D609B1844E}"/>
              </a:ext>
            </a:extLst>
          </p:cNvPr>
          <p:cNvPicPr>
            <a:picLocks noChangeAspect="1"/>
          </p:cNvPicPr>
          <p:nvPr/>
        </p:nvPicPr>
        <p:blipFill>
          <a:blip r:embed="rId4"/>
          <a:stretch>
            <a:fillRect/>
          </a:stretch>
        </p:blipFill>
        <p:spPr>
          <a:xfrm>
            <a:off x="1184733" y="559821"/>
            <a:ext cx="4413628" cy="5913633"/>
          </a:xfrm>
          <a:prstGeom prst="rect">
            <a:avLst/>
          </a:prstGeom>
        </p:spPr>
      </p:pic>
    </p:spTree>
    <p:extLst>
      <p:ext uri="{BB962C8B-B14F-4D97-AF65-F5344CB8AC3E}">
        <p14:creationId xmlns:p14="http://schemas.microsoft.com/office/powerpoint/2010/main" val="1401238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7CFFE-43DD-6DDF-BEE3-7500EF59F609}"/>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DBF872F2-C82A-2AE8-B790-F943BDC93FA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F0110DB3-B4C8-E58E-11AA-4F7D3377B147}"/>
              </a:ext>
            </a:extLst>
          </p:cNvPr>
          <p:cNvCxnSpPr>
            <a:cxnSpLocks/>
          </p:cNvCxnSpPr>
          <p:nvPr/>
        </p:nvCxnSpPr>
        <p:spPr>
          <a:xfrm>
            <a:off x="6096000" y="1018309"/>
            <a:ext cx="0" cy="5410771"/>
          </a:xfrm>
          <a:prstGeom prst="line">
            <a:avLst/>
          </a:prstGeom>
          <a:ln w="57150"/>
        </p:spPr>
        <p:style>
          <a:lnRef idx="1">
            <a:schemeClr val="dk1"/>
          </a:lnRef>
          <a:fillRef idx="0">
            <a:schemeClr val="dk1"/>
          </a:fillRef>
          <a:effectRef idx="0">
            <a:schemeClr val="dk1"/>
          </a:effectRef>
          <a:fontRef idx="minor">
            <a:schemeClr val="tx1"/>
          </a:fontRef>
        </p:style>
      </p:cxnSp>
      <p:pic>
        <p:nvPicPr>
          <p:cNvPr id="9" name="Image 8">
            <a:extLst>
              <a:ext uri="{FF2B5EF4-FFF2-40B4-BE49-F238E27FC236}">
                <a16:creationId xmlns:a16="http://schemas.microsoft.com/office/drawing/2014/main" id="{56930A31-D1FA-2984-4AF9-847AB7B07AF9}"/>
              </a:ext>
            </a:extLst>
          </p:cNvPr>
          <p:cNvPicPr>
            <a:picLocks noChangeAspect="1"/>
          </p:cNvPicPr>
          <p:nvPr/>
        </p:nvPicPr>
        <p:blipFill>
          <a:blip r:embed="rId3"/>
          <a:stretch>
            <a:fillRect/>
          </a:stretch>
        </p:blipFill>
        <p:spPr>
          <a:xfrm>
            <a:off x="6407509" y="465829"/>
            <a:ext cx="5029636" cy="5692633"/>
          </a:xfrm>
          <a:prstGeom prst="rect">
            <a:avLst/>
          </a:prstGeom>
        </p:spPr>
      </p:pic>
      <p:pic>
        <p:nvPicPr>
          <p:cNvPr id="12" name="Image 11">
            <a:extLst>
              <a:ext uri="{FF2B5EF4-FFF2-40B4-BE49-F238E27FC236}">
                <a16:creationId xmlns:a16="http://schemas.microsoft.com/office/drawing/2014/main" id="{E33750A5-739B-9AAA-4DA5-A1FBC7B3ADE2}"/>
              </a:ext>
            </a:extLst>
          </p:cNvPr>
          <p:cNvPicPr>
            <a:picLocks noChangeAspect="1"/>
          </p:cNvPicPr>
          <p:nvPr/>
        </p:nvPicPr>
        <p:blipFill>
          <a:blip r:embed="rId4"/>
          <a:stretch>
            <a:fillRect/>
          </a:stretch>
        </p:blipFill>
        <p:spPr>
          <a:xfrm>
            <a:off x="853925" y="515448"/>
            <a:ext cx="4930567" cy="5913632"/>
          </a:xfrm>
          <a:prstGeom prst="rect">
            <a:avLst/>
          </a:prstGeom>
        </p:spPr>
      </p:pic>
    </p:spTree>
    <p:extLst>
      <p:ext uri="{BB962C8B-B14F-4D97-AF65-F5344CB8AC3E}">
        <p14:creationId xmlns:p14="http://schemas.microsoft.com/office/powerpoint/2010/main" val="6835685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24BB5-26F4-3212-57B0-FDF6AFFA6A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0737FA66-78B2-1021-FA20-F363FCDAAD5D}"/>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C57A14E4-F377-441D-9952-373CEE370BCA}"/>
              </a:ext>
            </a:extLst>
          </p:cNvPr>
          <p:cNvCxnSpPr>
            <a:cxnSpLocks/>
          </p:cNvCxnSpPr>
          <p:nvPr/>
        </p:nvCxnSpPr>
        <p:spPr>
          <a:xfrm>
            <a:off x="6096000" y="1943100"/>
            <a:ext cx="0" cy="4485980"/>
          </a:xfrm>
          <a:prstGeom prst="line">
            <a:avLst/>
          </a:prstGeom>
          <a:ln w="57150"/>
        </p:spPr>
        <p:style>
          <a:lnRef idx="1">
            <a:schemeClr val="dk1"/>
          </a:lnRef>
          <a:fillRef idx="0">
            <a:schemeClr val="dk1"/>
          </a:fillRef>
          <a:effectRef idx="0">
            <a:schemeClr val="dk1"/>
          </a:effectRef>
          <a:fontRef idx="minor">
            <a:schemeClr val="tx1"/>
          </a:fontRef>
        </p:style>
      </p:cxnSp>
      <p:pic>
        <p:nvPicPr>
          <p:cNvPr id="2050" name="Picture 2">
            <a:extLst>
              <a:ext uri="{FF2B5EF4-FFF2-40B4-BE49-F238E27FC236}">
                <a16:creationId xmlns:a16="http://schemas.microsoft.com/office/drawing/2014/main" id="{360E0378-0F5E-3F9F-0747-A712439AFA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2912" y="311784"/>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ZoneTexte 9">
            <a:extLst>
              <a:ext uri="{FF2B5EF4-FFF2-40B4-BE49-F238E27FC236}">
                <a16:creationId xmlns:a16="http://schemas.microsoft.com/office/drawing/2014/main" id="{09568E6D-7C68-63AC-A5EC-8A95237094C5}"/>
              </a:ext>
            </a:extLst>
          </p:cNvPr>
          <p:cNvSpPr txBox="1"/>
          <p:nvPr/>
        </p:nvSpPr>
        <p:spPr>
          <a:xfrm>
            <a:off x="6459595"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Super </a:t>
            </a:r>
            <a:r>
              <a:rPr lang="fr-FR" sz="2600" dirty="0" err="1">
                <a:effectLst>
                  <a:outerShdw blurRad="38100" dist="38100" dir="2700000" algn="tl">
                    <a:srgbClr val="000000">
                      <a:alpha val="43137"/>
                    </a:srgbClr>
                  </a:outerShdw>
                </a:effectLst>
              </a:rPr>
              <a:t>Calculus</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sp>
        <p:nvSpPr>
          <p:cNvPr id="6" name="ZoneTexte 9">
            <a:extLst>
              <a:ext uri="{FF2B5EF4-FFF2-40B4-BE49-F238E27FC236}">
                <a16:creationId xmlns:a16="http://schemas.microsoft.com/office/drawing/2014/main" id="{387B4291-F95F-1185-E4E6-2D48D01BC775}"/>
              </a:ext>
            </a:extLst>
          </p:cNvPr>
          <p:cNvSpPr txBox="1"/>
          <p:nvPr/>
        </p:nvSpPr>
        <p:spPr>
          <a:xfrm>
            <a:off x="489410" y="3293538"/>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Super </a:t>
            </a:r>
            <a:r>
              <a:rPr lang="fr-FR" sz="2600" dirty="0" err="1">
                <a:effectLst>
                  <a:outerShdw blurRad="38100" dist="38100" dir="2700000" algn="tl">
                    <a:srgbClr val="000000">
                      <a:alpha val="43137"/>
                    </a:srgbClr>
                  </a:outerShdw>
                </a:effectLst>
              </a:rPr>
              <a:t>Calculus</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spTree>
    <p:extLst>
      <p:ext uri="{BB962C8B-B14F-4D97-AF65-F5344CB8AC3E}">
        <p14:creationId xmlns:p14="http://schemas.microsoft.com/office/powerpoint/2010/main" val="12060005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431548"/>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un problème de comparaison de mesures.</a:t>
              </a: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96237EE6-EE63-766E-F0E3-F871AAB76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33311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11">
            <a:extLst>
              <a:ext uri="{FF2B5EF4-FFF2-40B4-BE49-F238E27FC236}">
                <a16:creationId xmlns:a16="http://schemas.microsoft.com/office/drawing/2014/main" id="{1B6F98AA-0F73-ACD1-740C-B0C89FF9F201}"/>
              </a:ext>
            </a:extLst>
          </p:cNvPr>
          <p:cNvSpPr txBox="1"/>
          <p:nvPr/>
        </p:nvSpPr>
        <p:spPr>
          <a:xfrm>
            <a:off x="6814305" y="2202872"/>
            <a:ext cx="4293573" cy="2131885"/>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fr-FR" sz="2400" dirty="0">
                <a:latin typeface="Calibri" panose="020F0502020204030204" pitchFamily="34" charset="0"/>
                <a:ea typeface="Calibri" panose="020F0502020204030204" pitchFamily="34" charset="0"/>
                <a:cs typeface="Calibri" panose="020F0502020204030204" pitchFamily="34" charset="0"/>
              </a:rPr>
              <a:t>Foufou pèse 14 kilogrammes. </a:t>
            </a:r>
          </a:p>
          <a:p>
            <a:pPr>
              <a:lnSpc>
                <a:spcPct val="107000"/>
              </a:lnSpc>
              <a:spcAft>
                <a:spcPts val="800"/>
              </a:spcAft>
            </a:pPr>
            <a:r>
              <a:rPr lang="fr-FR" sz="2400" dirty="0">
                <a:latin typeface="Calibri" panose="020F0502020204030204" pitchFamily="34" charset="0"/>
                <a:ea typeface="Calibri" panose="020F0502020204030204" pitchFamily="34" charset="0"/>
                <a:cs typeface="Calibri" panose="020F0502020204030204" pitchFamily="34" charset="0"/>
              </a:rPr>
              <a:t>Il pèse 7 kilogrammes de moins que Bibi.</a:t>
            </a:r>
          </a:p>
          <a:p>
            <a:pPr>
              <a:lnSpc>
                <a:spcPct val="107000"/>
              </a:lnSpc>
              <a:spcAft>
                <a:spcPts val="800"/>
              </a:spcAft>
            </a:pPr>
            <a:r>
              <a:rPr lang="fr-FR" sz="2400" b="1" dirty="0">
                <a:latin typeface="Calibri" panose="020F0502020204030204" pitchFamily="34" charset="0"/>
                <a:ea typeface="Calibri" panose="020F0502020204030204" pitchFamily="34" charset="0"/>
                <a:cs typeface="Calibri" panose="020F0502020204030204" pitchFamily="34" charset="0"/>
              </a:rPr>
              <a:t>Combien Bibi pèse-t-il ? </a:t>
            </a:r>
            <a:endParaRPr lang="fr-FR" sz="2000" b="1" dirty="0">
              <a:latin typeface="Calibri" panose="020F0502020204030204" pitchFamily="34" charset="0"/>
              <a:ea typeface="Calibri" panose="020F0502020204030204" pitchFamily="34" charset="0"/>
              <a:cs typeface="Calibri" panose="020F0502020204030204" pitchFamily="34" charset="0"/>
            </a:endParaRPr>
          </a:p>
        </p:txBody>
      </p:sp>
      <p:sp>
        <p:nvSpPr>
          <p:cNvPr id="3" name="ZoneTexte 2">
            <a:extLst>
              <a:ext uri="{FF2B5EF4-FFF2-40B4-BE49-F238E27FC236}">
                <a16:creationId xmlns:a16="http://schemas.microsoft.com/office/drawing/2014/main" id="{8BBC9B0B-D332-74FA-9ABD-501899882FDF}"/>
              </a:ext>
            </a:extLst>
          </p:cNvPr>
          <p:cNvSpPr txBox="1"/>
          <p:nvPr/>
        </p:nvSpPr>
        <p:spPr>
          <a:xfrm>
            <a:off x="288459" y="2202872"/>
            <a:ext cx="5647835" cy="353943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Tu vas résoudre un problème oral. </a:t>
            </a:r>
          </a:p>
          <a:p>
            <a:endParaRPr lang="fr-FR" sz="2800" dirty="0"/>
          </a:p>
          <a:p>
            <a:r>
              <a:rPr lang="fr-FR" sz="2800" dirty="0"/>
              <a:t>Le problème sera lu deux fois.</a:t>
            </a:r>
          </a:p>
          <a:p>
            <a:r>
              <a:rPr lang="fr-FR" sz="2800" dirty="0"/>
              <a:t> </a:t>
            </a:r>
          </a:p>
          <a:p>
            <a:r>
              <a:rPr lang="fr-FR" sz="2800" dirty="0"/>
              <a:t>Identifie la stratégie à laquelle il se réfère.</a:t>
            </a:r>
          </a:p>
          <a:p>
            <a:endParaRPr lang="fr-FR" sz="2800" dirty="0"/>
          </a:p>
          <a:p>
            <a:r>
              <a:rPr lang="fr-FR" sz="2800" dirty="0"/>
              <a:t>Puis résous le problème.</a:t>
            </a:r>
            <a:endParaRPr lang="fr-FR" sz="2600" dirty="0"/>
          </a:p>
        </p:txBody>
      </p:sp>
      <p:pic>
        <p:nvPicPr>
          <p:cNvPr id="6" name="Image 5">
            <a:extLst>
              <a:ext uri="{FF2B5EF4-FFF2-40B4-BE49-F238E27FC236}">
                <a16:creationId xmlns:a16="http://schemas.microsoft.com/office/drawing/2014/main" id="{CFE69FEF-93A2-8670-12F5-CC3568FBB7E6}"/>
              </a:ext>
            </a:extLst>
          </p:cNvPr>
          <p:cNvPicPr>
            <a:picLocks noChangeAspect="1"/>
          </p:cNvPicPr>
          <p:nvPr/>
        </p:nvPicPr>
        <p:blipFill>
          <a:blip r:embed="rId4">
            <a:extLst>
              <a:ext uri="{28A0092B-C50C-407E-A947-70E740481C1C}">
                <a14:useLocalDpi xmlns:a14="http://schemas.microsoft.com/office/drawing/2010/main" val="0"/>
              </a:ext>
            </a:extLst>
          </a:blip>
          <a:srcRect l="24746" t="-6489" r="25254" b="56489"/>
          <a:stretch/>
        </p:blipFill>
        <p:spPr>
          <a:xfrm>
            <a:off x="8778389" y="4467470"/>
            <a:ext cx="2948507" cy="1524931"/>
          </a:xfrm>
          <a:prstGeom prst="rect">
            <a:avLst/>
          </a:prstGeom>
        </p:spPr>
      </p:pic>
    </p:spTree>
    <p:extLst>
      <p:ext uri="{BB962C8B-B14F-4D97-AF65-F5344CB8AC3E}">
        <p14:creationId xmlns:p14="http://schemas.microsoft.com/office/powerpoint/2010/main" val="23848891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6F69A-341C-403A-70BC-4C9F3D11D354}"/>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DFCC0018-08D2-909F-7946-3E76AEC1C747}"/>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A4114D2A-8758-98A9-2CC9-4A1F3610158E}"/>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DCFFFFF8-35EC-9DAF-6845-0FD417C26D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33311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ZoneTexte 2">
            <a:extLst>
              <a:ext uri="{FF2B5EF4-FFF2-40B4-BE49-F238E27FC236}">
                <a16:creationId xmlns:a16="http://schemas.microsoft.com/office/drawing/2014/main" id="{BB4F0961-2BD6-A863-C25C-AD92C2FB0806}"/>
              </a:ext>
            </a:extLst>
          </p:cNvPr>
          <p:cNvSpPr txBox="1"/>
          <p:nvPr/>
        </p:nvSpPr>
        <p:spPr>
          <a:xfrm>
            <a:off x="288459" y="2202872"/>
            <a:ext cx="5647835" cy="353943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Tu vas résoudre un problème oral. </a:t>
            </a:r>
          </a:p>
          <a:p>
            <a:endParaRPr lang="fr-FR" sz="2800" dirty="0"/>
          </a:p>
          <a:p>
            <a:r>
              <a:rPr lang="fr-FR" sz="2800" dirty="0"/>
              <a:t>Le problème sera lu deux fois.</a:t>
            </a:r>
          </a:p>
          <a:p>
            <a:r>
              <a:rPr lang="fr-FR" sz="2800" dirty="0"/>
              <a:t> </a:t>
            </a:r>
          </a:p>
          <a:p>
            <a:r>
              <a:rPr lang="fr-FR" sz="2800" dirty="0"/>
              <a:t>Identifie la stratégie à laquelle il se réfère.</a:t>
            </a:r>
          </a:p>
          <a:p>
            <a:endParaRPr lang="fr-FR" sz="2800" dirty="0"/>
          </a:p>
          <a:p>
            <a:r>
              <a:rPr lang="fr-FR" sz="2800" dirty="0"/>
              <a:t>Puis résous le problème.</a:t>
            </a:r>
            <a:endParaRPr lang="fr-FR" sz="2600" dirty="0"/>
          </a:p>
        </p:txBody>
      </p:sp>
      <p:pic>
        <p:nvPicPr>
          <p:cNvPr id="2" name="Image 1" descr="Une image contenant légume, produits, Aliments naturels, tomate&#10;&#10;Description générée automatiquement">
            <a:extLst>
              <a:ext uri="{FF2B5EF4-FFF2-40B4-BE49-F238E27FC236}">
                <a16:creationId xmlns:a16="http://schemas.microsoft.com/office/drawing/2014/main" id="{D85F9E8B-0459-EA14-BA0E-83033E51DD8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297029" y="3808595"/>
            <a:ext cx="1686573" cy="2529860"/>
          </a:xfrm>
          <a:prstGeom prst="rect">
            <a:avLst/>
          </a:prstGeom>
        </p:spPr>
      </p:pic>
      <p:sp>
        <p:nvSpPr>
          <p:cNvPr id="12" name="ZoneTexte 11">
            <a:extLst>
              <a:ext uri="{FF2B5EF4-FFF2-40B4-BE49-F238E27FC236}">
                <a16:creationId xmlns:a16="http://schemas.microsoft.com/office/drawing/2014/main" id="{AAAF558D-B736-75E8-7ECD-F039D4686266}"/>
              </a:ext>
            </a:extLst>
          </p:cNvPr>
          <p:cNvSpPr txBox="1"/>
          <p:nvPr/>
        </p:nvSpPr>
        <p:spPr>
          <a:xfrm>
            <a:off x="6990951" y="1763395"/>
            <a:ext cx="4293573" cy="2424464"/>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fr-FR" sz="2400" dirty="0">
                <a:latin typeface="Calibri" panose="020F0502020204030204" pitchFamily="34" charset="0"/>
                <a:ea typeface="Calibri" panose="020F0502020204030204" pitchFamily="34" charset="0"/>
                <a:cs typeface="Calibri" panose="020F0502020204030204" pitchFamily="34" charset="0"/>
              </a:rPr>
              <a:t>Papi mesure les plants de tomates. Le plus grand fait 104 centimètres. Le plus petit fait 8 centimètres de moins.</a:t>
            </a:r>
          </a:p>
          <a:p>
            <a:pPr>
              <a:lnSpc>
                <a:spcPct val="107000"/>
              </a:lnSpc>
              <a:spcAft>
                <a:spcPts val="800"/>
              </a:spcAft>
            </a:pPr>
            <a:r>
              <a:rPr lang="fr-FR" sz="2400" b="1" dirty="0">
                <a:latin typeface="Calibri" panose="020F0502020204030204" pitchFamily="34" charset="0"/>
                <a:ea typeface="Calibri" panose="020F0502020204030204" pitchFamily="34" charset="0"/>
                <a:cs typeface="Calibri" panose="020F0502020204030204" pitchFamily="34" charset="0"/>
              </a:rPr>
              <a:t>Combien le petit mesure-t-il ? </a:t>
            </a:r>
          </a:p>
        </p:txBody>
      </p:sp>
    </p:spTree>
    <p:extLst>
      <p:ext uri="{BB962C8B-B14F-4D97-AF65-F5344CB8AC3E}">
        <p14:creationId xmlns:p14="http://schemas.microsoft.com/office/powerpoint/2010/main" val="1191072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1569660"/>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compare des objets selon leur masse.</a:t>
            </a:r>
          </a:p>
          <a:p>
            <a:endParaRPr lang="fr-FR" sz="3200" b="1" dirty="0">
              <a:solidFill>
                <a:schemeClr val="bg1"/>
              </a:solidFill>
            </a:endParaRP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6B93C-E0E4-20EB-AB68-EE7958BBD3EE}"/>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404DB7AC-BC50-21E8-963D-3169DD42822B}"/>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BB823F23-C380-3A3B-762B-C26FF632948A}"/>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9F0F82AB-5942-3329-0468-54336D8A8C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33311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ZoneTexte 2">
            <a:extLst>
              <a:ext uri="{FF2B5EF4-FFF2-40B4-BE49-F238E27FC236}">
                <a16:creationId xmlns:a16="http://schemas.microsoft.com/office/drawing/2014/main" id="{988B0CCD-C333-D2FC-B4D4-5B9C47D49574}"/>
              </a:ext>
            </a:extLst>
          </p:cNvPr>
          <p:cNvSpPr txBox="1"/>
          <p:nvPr/>
        </p:nvSpPr>
        <p:spPr>
          <a:xfrm>
            <a:off x="288459" y="2202872"/>
            <a:ext cx="5647835" cy="353943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Tu vas résoudre un problème oral. </a:t>
            </a:r>
          </a:p>
          <a:p>
            <a:endParaRPr lang="fr-FR" sz="2800" dirty="0"/>
          </a:p>
          <a:p>
            <a:r>
              <a:rPr lang="fr-FR" sz="2800" dirty="0"/>
              <a:t>Le problème sera lu deux fois.</a:t>
            </a:r>
          </a:p>
          <a:p>
            <a:r>
              <a:rPr lang="fr-FR" sz="2800" dirty="0"/>
              <a:t> </a:t>
            </a:r>
          </a:p>
          <a:p>
            <a:r>
              <a:rPr lang="fr-FR" sz="2800" dirty="0"/>
              <a:t>Identifie la stratégie à laquelle il se réfère.</a:t>
            </a:r>
          </a:p>
          <a:p>
            <a:endParaRPr lang="fr-FR" sz="2800" dirty="0"/>
          </a:p>
          <a:p>
            <a:r>
              <a:rPr lang="fr-FR" sz="2800" dirty="0"/>
              <a:t>Puis résous le problème.</a:t>
            </a:r>
            <a:endParaRPr lang="fr-FR" sz="2600" dirty="0"/>
          </a:p>
        </p:txBody>
      </p:sp>
      <p:sp>
        <p:nvSpPr>
          <p:cNvPr id="12" name="ZoneTexte 11">
            <a:extLst>
              <a:ext uri="{FF2B5EF4-FFF2-40B4-BE49-F238E27FC236}">
                <a16:creationId xmlns:a16="http://schemas.microsoft.com/office/drawing/2014/main" id="{B20BA1CA-F7D5-FA23-A73B-BF64A6E5263E}"/>
              </a:ext>
            </a:extLst>
          </p:cNvPr>
          <p:cNvSpPr txBox="1"/>
          <p:nvPr/>
        </p:nvSpPr>
        <p:spPr>
          <a:xfrm>
            <a:off x="6990951" y="1763395"/>
            <a:ext cx="4293573" cy="2029293"/>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fr-FR" sz="2400" dirty="0">
                <a:latin typeface="Calibri" panose="020F0502020204030204" pitchFamily="34" charset="0"/>
                <a:ea typeface="Calibri" panose="020F0502020204030204" pitchFamily="34" charset="0"/>
                <a:cs typeface="Calibri" panose="020F0502020204030204" pitchFamily="34" charset="0"/>
              </a:rPr>
              <a:t>Léa a 60 € de plus que son frère qui a 145 € dans sa tirelire. </a:t>
            </a:r>
          </a:p>
          <a:p>
            <a:pPr>
              <a:lnSpc>
                <a:spcPct val="107000"/>
              </a:lnSpc>
              <a:spcAft>
                <a:spcPts val="800"/>
              </a:spcAft>
            </a:pPr>
            <a:r>
              <a:rPr lang="fr-FR" sz="2400" b="1" dirty="0">
                <a:latin typeface="Calibri" panose="020F0502020204030204" pitchFamily="34" charset="0"/>
                <a:ea typeface="Calibri" panose="020F0502020204030204" pitchFamily="34" charset="0"/>
                <a:cs typeface="Calibri" panose="020F0502020204030204" pitchFamily="34" charset="0"/>
              </a:rPr>
              <a:t>Combien Léa possède-t-elle ? </a:t>
            </a:r>
          </a:p>
        </p:txBody>
      </p:sp>
      <p:pic>
        <p:nvPicPr>
          <p:cNvPr id="6" name="Image 5">
            <a:extLst>
              <a:ext uri="{FF2B5EF4-FFF2-40B4-BE49-F238E27FC236}">
                <a16:creationId xmlns:a16="http://schemas.microsoft.com/office/drawing/2014/main" id="{A1341B9C-27FE-C795-0285-C1FCD1BB18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9067" y="4175125"/>
            <a:ext cx="3102104" cy="2029293"/>
          </a:xfrm>
          <a:prstGeom prst="rect">
            <a:avLst/>
          </a:prstGeom>
        </p:spPr>
      </p:pic>
    </p:spTree>
    <p:extLst>
      <p:ext uri="{BB962C8B-B14F-4D97-AF65-F5344CB8AC3E}">
        <p14:creationId xmlns:p14="http://schemas.microsoft.com/office/powerpoint/2010/main" val="20585419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840555" y="2470201"/>
              <a:ext cx="7674795" cy="2372957"/>
            </a:xfrm>
            <a:prstGeom prst="rect">
              <a:avLst/>
            </a:prstGeom>
            <a:noFill/>
          </p:spPr>
          <p:txBody>
            <a:bodyPr wrap="square" rtlCol="0">
              <a:spAutoFit/>
            </a:bodyPr>
            <a:lstStyle/>
            <a:p>
              <a:endParaRPr lang="fr-FR" sz="2800" b="1" dirty="0">
                <a:solidFill>
                  <a:schemeClr val="bg1"/>
                </a:solidFill>
              </a:endParaRPr>
            </a:p>
            <a:p>
              <a:pPr marL="457200" lvl="0" indent="-457200" defTabSz="457200">
                <a:buFont typeface="Wingdings" panose="05000000000000000000" pitchFamily="2" charset="2"/>
                <a:buChar char="è"/>
                <a:defRPr/>
              </a:pPr>
              <a:r>
                <a:rPr lang="fr-FR" sz="3200" b="1" dirty="0">
                  <a:solidFill>
                    <a:prstClr val="white"/>
                  </a:solidFill>
                </a:rPr>
                <a:t>Je compare des objets.</a:t>
              </a:r>
            </a:p>
            <a:p>
              <a:pPr marL="457200" lvl="0" indent="-457200" defTabSz="457200">
                <a:buFont typeface="Wingdings" panose="05000000000000000000" pitchFamily="2" charset="2"/>
                <a:buChar char="è"/>
                <a:defRPr/>
              </a:pPr>
              <a:endParaRPr lang="fr-FR" sz="3200" b="1" dirty="0">
                <a:solidFill>
                  <a:prstClr val="white"/>
                </a:solidFill>
              </a:endParaRPr>
            </a:p>
            <a:p>
              <a:pPr marL="457200" lvl="0" indent="-457200" defTabSz="457200">
                <a:buFont typeface="Wingdings" panose="05000000000000000000" pitchFamily="2" charset="2"/>
                <a:buChar char="è"/>
                <a:defRPr/>
              </a:pPr>
              <a:r>
                <a:rPr lang="fr-FR" sz="3200" b="1" dirty="0">
                  <a:solidFill>
                    <a:prstClr val="white"/>
                  </a:solidFill>
                </a:rPr>
                <a:t>Je mesure des longueurs.</a:t>
              </a:r>
            </a:p>
            <a:p>
              <a:endParaRPr lang="fr-FR" sz="3200" dirty="0"/>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6CC9D5BC-E146-0CCC-858D-3E8B0AA4797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1" name="ZoneTexte 9">
            <a:extLst>
              <a:ext uri="{FF2B5EF4-FFF2-40B4-BE49-F238E27FC236}">
                <a16:creationId xmlns:a16="http://schemas.microsoft.com/office/drawing/2014/main" id="{B1A5DD9B-B84A-EDBB-6D39-2DDB267766AA}"/>
              </a:ext>
            </a:extLst>
          </p:cNvPr>
          <p:cNvSpPr txBox="1"/>
          <p:nvPr/>
        </p:nvSpPr>
        <p:spPr>
          <a:xfrm>
            <a:off x="6464877" y="3274790"/>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mesures</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3074" name="Picture 2">
            <a:extLst>
              <a:ext uri="{FF2B5EF4-FFF2-40B4-BE49-F238E27FC236}">
                <a16:creationId xmlns:a16="http://schemas.microsoft.com/office/drawing/2014/main" id="{7389B422-12CF-AE9D-4DD6-8127DD58A3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337" y="306576"/>
            <a:ext cx="1352550" cy="1890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ZoneTexte 9">
            <a:extLst>
              <a:ext uri="{FF2B5EF4-FFF2-40B4-BE49-F238E27FC236}">
                <a16:creationId xmlns:a16="http://schemas.microsoft.com/office/drawing/2014/main" id="{22047F03-70CB-75FC-4865-2518ADC16EDB}"/>
              </a:ext>
            </a:extLst>
          </p:cNvPr>
          <p:cNvSpPr txBox="1"/>
          <p:nvPr/>
        </p:nvSpPr>
        <p:spPr>
          <a:xfrm>
            <a:off x="382732" y="3274790"/>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mesures</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5" name="Picture 2">
            <a:extLst>
              <a:ext uri="{FF2B5EF4-FFF2-40B4-BE49-F238E27FC236}">
                <a16:creationId xmlns:a16="http://schemas.microsoft.com/office/drawing/2014/main" id="{2F724CE6-91A0-4E67-9F76-82809FD7E9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298" y="306576"/>
            <a:ext cx="1335088" cy="18970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9396923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3CF1E-F8EB-A11F-B4CB-35E7E2CE855A}"/>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4CCAEBD0-F88E-CE5D-06DD-22104A0436A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F4BEFFAB-823C-D892-CF99-9108AE4A6EF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990BA52C-BE20-8D92-D0B9-400DA1B45EB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074" name="Picture 2">
            <a:extLst>
              <a:ext uri="{FF2B5EF4-FFF2-40B4-BE49-F238E27FC236}">
                <a16:creationId xmlns:a16="http://schemas.microsoft.com/office/drawing/2014/main" id="{71BC3F23-5427-166C-6F83-128DCFF983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337" y="306576"/>
            <a:ext cx="1352550" cy="1890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ZoneTexte 9">
            <a:extLst>
              <a:ext uri="{FF2B5EF4-FFF2-40B4-BE49-F238E27FC236}">
                <a16:creationId xmlns:a16="http://schemas.microsoft.com/office/drawing/2014/main" id="{4FDB8E49-AC96-CEDD-CC1F-BD76486441D7}"/>
              </a:ext>
            </a:extLst>
          </p:cNvPr>
          <p:cNvSpPr txBox="1"/>
          <p:nvPr/>
        </p:nvSpPr>
        <p:spPr>
          <a:xfrm>
            <a:off x="382732" y="3274790"/>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géomètres</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5" name="Picture 2">
            <a:extLst>
              <a:ext uri="{FF2B5EF4-FFF2-40B4-BE49-F238E27FC236}">
                <a16:creationId xmlns:a16="http://schemas.microsoft.com/office/drawing/2014/main" id="{DB4A80D3-49FC-E0E8-D04A-85ACF12001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298" y="306576"/>
            <a:ext cx="1335088" cy="18970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ZoneTexte 9">
            <a:extLst>
              <a:ext uri="{FF2B5EF4-FFF2-40B4-BE49-F238E27FC236}">
                <a16:creationId xmlns:a16="http://schemas.microsoft.com/office/drawing/2014/main" id="{2AA1D77F-ED60-F11C-E084-A2A4727C1E04}"/>
              </a:ext>
            </a:extLst>
          </p:cNvPr>
          <p:cNvSpPr txBox="1"/>
          <p:nvPr/>
        </p:nvSpPr>
        <p:spPr>
          <a:xfrm>
            <a:off x="6334297" y="3274790"/>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géomètres</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spTree>
    <p:extLst>
      <p:ext uri="{BB962C8B-B14F-4D97-AF65-F5344CB8AC3E}">
        <p14:creationId xmlns:p14="http://schemas.microsoft.com/office/powerpoint/2010/main" val="17297880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E6C34-7518-6AFB-0AAC-0D086B962ED0}"/>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0F9F4182-D393-ECFF-536F-BFB02316B27E}"/>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6482F46-A741-8670-1681-D4D2ED550732}"/>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A72080AA-5E9E-CFE7-B08D-A1CDFD601E6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8" name="Image 7">
            <a:extLst>
              <a:ext uri="{FF2B5EF4-FFF2-40B4-BE49-F238E27FC236}">
                <a16:creationId xmlns:a16="http://schemas.microsoft.com/office/drawing/2014/main" id="{EF8CA287-582E-0592-1223-8AADDAFB9175}"/>
              </a:ext>
            </a:extLst>
          </p:cNvPr>
          <p:cNvPicPr>
            <a:picLocks noChangeAspect="1"/>
          </p:cNvPicPr>
          <p:nvPr/>
        </p:nvPicPr>
        <p:blipFill>
          <a:blip r:embed="rId3"/>
          <a:stretch>
            <a:fillRect/>
          </a:stretch>
        </p:blipFill>
        <p:spPr>
          <a:xfrm>
            <a:off x="7350770" y="2197288"/>
            <a:ext cx="3591507" cy="3976717"/>
          </a:xfrm>
          <a:prstGeom prst="rect">
            <a:avLst/>
          </a:prstGeom>
        </p:spPr>
      </p:pic>
      <p:sp>
        <p:nvSpPr>
          <p:cNvPr id="10" name="Titre 1">
            <a:extLst>
              <a:ext uri="{FF2B5EF4-FFF2-40B4-BE49-F238E27FC236}">
                <a16:creationId xmlns:a16="http://schemas.microsoft.com/office/drawing/2014/main" id="{0314FCC0-D23C-F742-DA6A-999C1EBAA92E}"/>
              </a:ext>
            </a:extLst>
          </p:cNvPr>
          <p:cNvSpPr>
            <a:spLocks noGrp="1"/>
          </p:cNvSpPr>
          <p:nvPr/>
        </p:nvSpPr>
        <p:spPr>
          <a:xfrm>
            <a:off x="8149862" y="1236635"/>
            <a:ext cx="1993322" cy="526759"/>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err="1"/>
              <a:t>Tamgram</a:t>
            </a:r>
            <a:endParaRPr lang="fr-FR" dirty="0"/>
          </a:p>
        </p:txBody>
      </p:sp>
      <p:pic>
        <p:nvPicPr>
          <p:cNvPr id="12" name="Image 11">
            <a:extLst>
              <a:ext uri="{FF2B5EF4-FFF2-40B4-BE49-F238E27FC236}">
                <a16:creationId xmlns:a16="http://schemas.microsoft.com/office/drawing/2014/main" id="{58C88C03-0C70-6B82-F1D2-865BFA9FBFBA}"/>
              </a:ext>
            </a:extLst>
          </p:cNvPr>
          <p:cNvPicPr>
            <a:picLocks noChangeAspect="1"/>
          </p:cNvPicPr>
          <p:nvPr/>
        </p:nvPicPr>
        <p:blipFill>
          <a:blip r:embed="rId3"/>
          <a:stretch>
            <a:fillRect/>
          </a:stretch>
        </p:blipFill>
        <p:spPr>
          <a:xfrm>
            <a:off x="1336125" y="2197287"/>
            <a:ext cx="3591507" cy="3976717"/>
          </a:xfrm>
          <a:prstGeom prst="rect">
            <a:avLst/>
          </a:prstGeom>
        </p:spPr>
      </p:pic>
      <p:sp>
        <p:nvSpPr>
          <p:cNvPr id="14" name="Titre 1">
            <a:extLst>
              <a:ext uri="{FF2B5EF4-FFF2-40B4-BE49-F238E27FC236}">
                <a16:creationId xmlns:a16="http://schemas.microsoft.com/office/drawing/2014/main" id="{9D5E84C7-C1BD-18B5-2649-0EE26ABBD3D6}"/>
              </a:ext>
            </a:extLst>
          </p:cNvPr>
          <p:cNvSpPr>
            <a:spLocks noGrp="1"/>
          </p:cNvSpPr>
          <p:nvPr/>
        </p:nvSpPr>
        <p:spPr>
          <a:xfrm>
            <a:off x="2223392" y="1251932"/>
            <a:ext cx="1993322" cy="526759"/>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err="1"/>
              <a:t>Tamgram</a:t>
            </a:r>
            <a:endParaRPr lang="fr-FR" dirty="0"/>
          </a:p>
        </p:txBody>
      </p:sp>
    </p:spTree>
    <p:extLst>
      <p:ext uri="{BB962C8B-B14F-4D97-AF65-F5344CB8AC3E}">
        <p14:creationId xmlns:p14="http://schemas.microsoft.com/office/powerpoint/2010/main" val="39357685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A83987-6989-35E4-966C-4AB5E4554652}"/>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3302716-4CB2-3213-2198-566B070E0160}"/>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47E99BB3-180D-9EEF-F282-936941AF6DAA}"/>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F7DA6F17-4320-EAD0-DA32-47AEB7AF673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05DBD43D-97DE-41F0-A703-D4964B9F8ACB}"/>
              </a:ext>
            </a:extLst>
          </p:cNvPr>
          <p:cNvPicPr>
            <a:picLocks noChangeAspect="1"/>
          </p:cNvPicPr>
          <p:nvPr/>
        </p:nvPicPr>
        <p:blipFill>
          <a:blip r:embed="rId3"/>
          <a:stretch>
            <a:fillRect/>
          </a:stretch>
        </p:blipFill>
        <p:spPr>
          <a:xfrm>
            <a:off x="6351569" y="345112"/>
            <a:ext cx="4276754" cy="6083968"/>
          </a:xfrm>
          <a:prstGeom prst="rect">
            <a:avLst/>
          </a:prstGeom>
        </p:spPr>
      </p:pic>
      <p:pic>
        <p:nvPicPr>
          <p:cNvPr id="4098" name="Picture 2">
            <a:extLst>
              <a:ext uri="{FF2B5EF4-FFF2-40B4-BE49-F238E27FC236}">
                <a16:creationId xmlns:a16="http://schemas.microsoft.com/office/drawing/2014/main" id="{B6B4FBF0-4358-AD04-4A02-6B2528550D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06545" y="207819"/>
            <a:ext cx="123825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274458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2955F14-1489-BD09-B61F-5258E9FE428E}"/>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sp>
        <p:nvSpPr>
          <p:cNvPr id="5" name="Titre 1">
            <a:extLst>
              <a:ext uri="{FF2B5EF4-FFF2-40B4-BE49-F238E27FC236}">
                <a16:creationId xmlns:a16="http://schemas.microsoft.com/office/drawing/2014/main" id="{7C3A79F4-A420-D62D-6775-A5BC437C4575}"/>
              </a:ext>
            </a:extLst>
          </p:cNvPr>
          <p:cNvSpPr>
            <a:spLocks noGrp="1"/>
          </p:cNvSpPr>
          <p:nvPr/>
        </p:nvSpPr>
        <p:spPr>
          <a:xfrm>
            <a:off x="2140529" y="693888"/>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Quel est l’objet le plus lourd ? </a:t>
            </a:r>
          </a:p>
        </p:txBody>
      </p:sp>
      <p:pic>
        <p:nvPicPr>
          <p:cNvPr id="6" name="Image 5">
            <a:extLst>
              <a:ext uri="{FF2B5EF4-FFF2-40B4-BE49-F238E27FC236}">
                <a16:creationId xmlns:a16="http://schemas.microsoft.com/office/drawing/2014/main" id="{00C63630-BFE4-4C2D-EFE1-33FD0DE26E1B}"/>
              </a:ext>
            </a:extLst>
          </p:cNvPr>
          <p:cNvPicPr>
            <a:picLocks noChangeAspect="1"/>
          </p:cNvPicPr>
          <p:nvPr/>
        </p:nvPicPr>
        <p:blipFill>
          <a:blip r:embed="rId4"/>
          <a:stretch>
            <a:fillRect/>
          </a:stretch>
        </p:blipFill>
        <p:spPr>
          <a:xfrm>
            <a:off x="2196116" y="3039751"/>
            <a:ext cx="7855354" cy="3124361"/>
          </a:xfrm>
          <a:prstGeom prst="rect">
            <a:avLst/>
          </a:prstGeom>
        </p:spPr>
      </p:pic>
      <p:pic>
        <p:nvPicPr>
          <p:cNvPr id="12" name="Image 11">
            <a:extLst>
              <a:ext uri="{FF2B5EF4-FFF2-40B4-BE49-F238E27FC236}">
                <a16:creationId xmlns:a16="http://schemas.microsoft.com/office/drawing/2014/main" id="{E7E15920-610E-3A48-7D47-C6BEDCFBAA1D}"/>
              </a:ext>
            </a:extLst>
          </p:cNvPr>
          <p:cNvPicPr>
            <a:picLocks noChangeAspect="1"/>
          </p:cNvPicPr>
          <p:nvPr/>
        </p:nvPicPr>
        <p:blipFill rotWithShape="1">
          <a:blip r:embed="rId5">
            <a:extLst>
              <a:ext uri="{28A0092B-C50C-407E-A947-70E740481C1C}">
                <a14:useLocalDpi xmlns:a14="http://schemas.microsoft.com/office/drawing/2010/main" val="0"/>
              </a:ext>
            </a:extLst>
          </a:blip>
          <a:srcRect b="12546"/>
          <a:stretch/>
        </p:blipFill>
        <p:spPr>
          <a:xfrm>
            <a:off x="2668776" y="1739202"/>
            <a:ext cx="1603456" cy="1402278"/>
          </a:xfrm>
          <a:prstGeom prst="rect">
            <a:avLst/>
          </a:prstGeom>
        </p:spPr>
      </p:pic>
      <p:pic>
        <p:nvPicPr>
          <p:cNvPr id="14" name="Image 13">
            <a:extLst>
              <a:ext uri="{FF2B5EF4-FFF2-40B4-BE49-F238E27FC236}">
                <a16:creationId xmlns:a16="http://schemas.microsoft.com/office/drawing/2014/main" id="{1C6FF191-1B9F-405F-B06A-924C311624E9}"/>
              </a:ext>
            </a:extLst>
          </p:cNvPr>
          <p:cNvPicPr>
            <a:picLocks noChangeAspect="1"/>
          </p:cNvPicPr>
          <p:nvPr/>
        </p:nvPicPr>
        <p:blipFill rotWithShape="1">
          <a:blip r:embed="rId6">
            <a:extLst>
              <a:ext uri="{28A0092B-C50C-407E-A947-70E740481C1C}">
                <a14:useLocalDpi xmlns:a14="http://schemas.microsoft.com/office/drawing/2010/main" val="0"/>
              </a:ext>
            </a:extLst>
          </a:blip>
          <a:srcRect b="11179"/>
          <a:stretch/>
        </p:blipFill>
        <p:spPr>
          <a:xfrm>
            <a:off x="7975355" y="2740687"/>
            <a:ext cx="1761506" cy="1564574"/>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0E3FD0-BB5D-1A9A-1106-0E7A910EFCBA}"/>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B8964FAF-BBAF-C7E0-EFB3-DEBEE0B3E9C4}"/>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F1DC6C9D-2E85-E982-667D-A52F2FFA0EEA}"/>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C114C6D6-D3D3-6BB9-B0B5-4C3DFA773478}"/>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EBCBCE94-900D-3079-E37F-04FFB373151D}"/>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sp>
        <p:nvSpPr>
          <p:cNvPr id="2" name="Titre 1">
            <a:extLst>
              <a:ext uri="{FF2B5EF4-FFF2-40B4-BE49-F238E27FC236}">
                <a16:creationId xmlns:a16="http://schemas.microsoft.com/office/drawing/2014/main" id="{7C3A79F4-A420-D62D-6775-A5BC437C4575}"/>
              </a:ext>
            </a:extLst>
          </p:cNvPr>
          <p:cNvSpPr>
            <a:spLocks noGrp="1"/>
          </p:cNvSpPr>
          <p:nvPr/>
        </p:nvSpPr>
        <p:spPr>
          <a:xfrm>
            <a:off x="2151643" y="720869"/>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Quel est l’objet le plus léger ? </a:t>
            </a:r>
          </a:p>
        </p:txBody>
      </p:sp>
      <p:pic>
        <p:nvPicPr>
          <p:cNvPr id="4" name="Image 3">
            <a:extLst>
              <a:ext uri="{FF2B5EF4-FFF2-40B4-BE49-F238E27FC236}">
                <a16:creationId xmlns:a16="http://schemas.microsoft.com/office/drawing/2014/main" id="{EBF4E03F-7E23-D4ED-B9FF-F8630FAF1792}"/>
              </a:ext>
            </a:extLst>
          </p:cNvPr>
          <p:cNvPicPr>
            <a:picLocks noChangeAspect="1"/>
          </p:cNvPicPr>
          <p:nvPr/>
        </p:nvPicPr>
        <p:blipFill>
          <a:blip r:embed="rId4"/>
          <a:stretch>
            <a:fillRect/>
          </a:stretch>
        </p:blipFill>
        <p:spPr>
          <a:xfrm>
            <a:off x="2229456" y="2784158"/>
            <a:ext cx="7810901" cy="3352972"/>
          </a:xfrm>
          <a:prstGeom prst="rect">
            <a:avLst/>
          </a:prstGeom>
        </p:spPr>
      </p:pic>
      <p:pic>
        <p:nvPicPr>
          <p:cNvPr id="7" name="Image 6">
            <a:extLst>
              <a:ext uri="{FF2B5EF4-FFF2-40B4-BE49-F238E27FC236}">
                <a16:creationId xmlns:a16="http://schemas.microsoft.com/office/drawing/2014/main" id="{EFD6647E-C8A6-0D45-A637-7CE56A6CCFC3}"/>
              </a:ext>
            </a:extLst>
          </p:cNvPr>
          <p:cNvPicPr>
            <a:picLocks noChangeAspect="1"/>
          </p:cNvPicPr>
          <p:nvPr/>
        </p:nvPicPr>
        <p:blipFill rotWithShape="1">
          <a:blip r:embed="rId5">
            <a:extLst>
              <a:ext uri="{28A0092B-C50C-407E-A947-70E740481C1C}">
                <a14:useLocalDpi xmlns:a14="http://schemas.microsoft.com/office/drawing/2010/main" val="0"/>
              </a:ext>
            </a:extLst>
          </a:blip>
          <a:srcRect b="11179"/>
          <a:stretch/>
        </p:blipFill>
        <p:spPr>
          <a:xfrm>
            <a:off x="7986470" y="1463257"/>
            <a:ext cx="1761506" cy="1564574"/>
          </a:xfrm>
          <a:prstGeom prst="rect">
            <a:avLst/>
          </a:prstGeom>
        </p:spPr>
      </p:pic>
      <p:pic>
        <p:nvPicPr>
          <p:cNvPr id="8" name="Image 7">
            <a:extLst>
              <a:ext uri="{FF2B5EF4-FFF2-40B4-BE49-F238E27FC236}">
                <a16:creationId xmlns:a16="http://schemas.microsoft.com/office/drawing/2014/main" id="{539C1F07-332F-EE5E-C697-6333368A9B99}"/>
              </a:ext>
            </a:extLst>
          </p:cNvPr>
          <p:cNvPicPr>
            <a:picLocks noChangeAspect="1"/>
          </p:cNvPicPr>
          <p:nvPr/>
        </p:nvPicPr>
        <p:blipFill rotWithShape="1">
          <a:blip r:embed="rId6">
            <a:extLst>
              <a:ext uri="{28A0092B-C50C-407E-A947-70E740481C1C}">
                <a14:useLocalDpi xmlns:a14="http://schemas.microsoft.com/office/drawing/2010/main" val="0"/>
              </a:ext>
            </a:extLst>
          </a:blip>
          <a:srcRect b="8975"/>
          <a:stretch/>
        </p:blipFill>
        <p:spPr>
          <a:xfrm>
            <a:off x="2737601" y="1895443"/>
            <a:ext cx="1315165" cy="2394244"/>
          </a:xfrm>
          <a:prstGeom prst="rect">
            <a:avLst/>
          </a:prstGeom>
        </p:spPr>
      </p:pic>
    </p:spTree>
    <p:extLst>
      <p:ext uri="{BB962C8B-B14F-4D97-AF65-F5344CB8AC3E}">
        <p14:creationId xmlns:p14="http://schemas.microsoft.com/office/powerpoint/2010/main" val="41070822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F2FEF-FA26-EB7D-F38D-7B244BE07FAA}"/>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398B1726-303D-669E-881C-4E663B41CF43}"/>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7FC07099-A97F-BD08-B023-DBC65CC639BB}"/>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3629A289-66EE-1AE2-9652-6B3B2293DF19}"/>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8A156CBA-9798-D481-E88B-0682C9B584B3}"/>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sp>
        <p:nvSpPr>
          <p:cNvPr id="2" name="Titre 1">
            <a:extLst>
              <a:ext uri="{FF2B5EF4-FFF2-40B4-BE49-F238E27FC236}">
                <a16:creationId xmlns:a16="http://schemas.microsoft.com/office/drawing/2014/main" id="{7C3A79F4-A420-D62D-6775-A5BC437C4575}"/>
              </a:ext>
            </a:extLst>
          </p:cNvPr>
          <p:cNvSpPr>
            <a:spLocks noGrp="1"/>
          </p:cNvSpPr>
          <p:nvPr/>
        </p:nvSpPr>
        <p:spPr>
          <a:xfrm>
            <a:off x="2151643" y="726807"/>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Quel est l’objet le plus lourd ? Pourquoi ? </a:t>
            </a:r>
          </a:p>
        </p:txBody>
      </p:sp>
      <p:pic>
        <p:nvPicPr>
          <p:cNvPr id="4" name="Image 3">
            <a:extLst>
              <a:ext uri="{FF2B5EF4-FFF2-40B4-BE49-F238E27FC236}">
                <a16:creationId xmlns:a16="http://schemas.microsoft.com/office/drawing/2014/main" id="{419B78FF-2A16-F6E7-C9C6-F8610761D35A}"/>
              </a:ext>
            </a:extLst>
          </p:cNvPr>
          <p:cNvPicPr>
            <a:picLocks noChangeAspect="1"/>
          </p:cNvPicPr>
          <p:nvPr/>
        </p:nvPicPr>
        <p:blipFill>
          <a:blip r:embed="rId4"/>
          <a:stretch>
            <a:fillRect/>
          </a:stretch>
        </p:blipFill>
        <p:spPr>
          <a:xfrm>
            <a:off x="2229456" y="2778221"/>
            <a:ext cx="7810901" cy="3352972"/>
          </a:xfrm>
          <a:prstGeom prst="rect">
            <a:avLst/>
          </a:prstGeom>
        </p:spPr>
      </p:pic>
      <p:pic>
        <p:nvPicPr>
          <p:cNvPr id="7" name="Image 6">
            <a:extLst>
              <a:ext uri="{FF2B5EF4-FFF2-40B4-BE49-F238E27FC236}">
                <a16:creationId xmlns:a16="http://schemas.microsoft.com/office/drawing/2014/main" id="{5D53B46C-D552-05AD-214C-D6775C5BC64C}"/>
              </a:ext>
            </a:extLst>
          </p:cNvPr>
          <p:cNvPicPr>
            <a:picLocks noChangeAspect="1"/>
          </p:cNvPicPr>
          <p:nvPr/>
        </p:nvPicPr>
        <p:blipFill rotWithShape="1">
          <a:blip r:embed="rId5">
            <a:extLst>
              <a:ext uri="{28A0092B-C50C-407E-A947-70E740481C1C}">
                <a14:useLocalDpi xmlns:a14="http://schemas.microsoft.com/office/drawing/2010/main" val="0"/>
              </a:ext>
            </a:extLst>
          </a:blip>
          <a:srcRect b="7692"/>
          <a:stretch/>
        </p:blipFill>
        <p:spPr>
          <a:xfrm>
            <a:off x="2903829" y="3383206"/>
            <a:ext cx="960582" cy="886691"/>
          </a:xfrm>
          <a:prstGeom prst="rect">
            <a:avLst/>
          </a:prstGeom>
        </p:spPr>
      </p:pic>
      <p:pic>
        <p:nvPicPr>
          <p:cNvPr id="8" name="Image 7">
            <a:extLst>
              <a:ext uri="{FF2B5EF4-FFF2-40B4-BE49-F238E27FC236}">
                <a16:creationId xmlns:a16="http://schemas.microsoft.com/office/drawing/2014/main" id="{ACF7E214-4BCC-C9CC-735A-C644F6204F6F}"/>
              </a:ext>
            </a:extLst>
          </p:cNvPr>
          <p:cNvPicPr>
            <a:picLocks noChangeAspect="1"/>
          </p:cNvPicPr>
          <p:nvPr/>
        </p:nvPicPr>
        <p:blipFill rotWithShape="1">
          <a:blip r:embed="rId6">
            <a:extLst>
              <a:ext uri="{28A0092B-C50C-407E-A947-70E740481C1C}">
                <a14:useLocalDpi xmlns:a14="http://schemas.microsoft.com/office/drawing/2010/main" val="0"/>
              </a:ext>
            </a:extLst>
          </a:blip>
          <a:srcRect b="5769"/>
          <a:stretch/>
        </p:blipFill>
        <p:spPr>
          <a:xfrm>
            <a:off x="8334812" y="2133661"/>
            <a:ext cx="960582" cy="905162"/>
          </a:xfrm>
          <a:prstGeom prst="rect">
            <a:avLst/>
          </a:prstGeom>
        </p:spPr>
      </p:pic>
      <p:pic>
        <p:nvPicPr>
          <p:cNvPr id="9" name="Image 8">
            <a:extLst>
              <a:ext uri="{FF2B5EF4-FFF2-40B4-BE49-F238E27FC236}">
                <a16:creationId xmlns:a16="http://schemas.microsoft.com/office/drawing/2014/main" id="{24B9A6D3-5142-5F1A-B47D-17D8DF3B63A9}"/>
              </a:ext>
            </a:extLst>
          </p:cNvPr>
          <p:cNvPicPr>
            <a:picLocks noChangeAspect="1"/>
          </p:cNvPicPr>
          <p:nvPr/>
        </p:nvPicPr>
        <p:blipFill rotWithShape="1">
          <a:blip r:embed="rId5">
            <a:extLst>
              <a:ext uri="{28A0092B-C50C-407E-A947-70E740481C1C}">
                <a14:useLocalDpi xmlns:a14="http://schemas.microsoft.com/office/drawing/2010/main" val="0"/>
              </a:ext>
            </a:extLst>
          </a:blip>
          <a:srcRect b="7692"/>
          <a:stretch/>
        </p:blipFill>
        <p:spPr>
          <a:xfrm>
            <a:off x="2903829" y="2617581"/>
            <a:ext cx="960582" cy="886691"/>
          </a:xfrm>
          <a:prstGeom prst="rect">
            <a:avLst/>
          </a:prstGeom>
        </p:spPr>
      </p:pic>
    </p:spTree>
    <p:extLst>
      <p:ext uri="{BB962C8B-B14F-4D97-AF65-F5344CB8AC3E}">
        <p14:creationId xmlns:p14="http://schemas.microsoft.com/office/powerpoint/2010/main" val="3155624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45413-EDB3-D473-5F84-6A9AFDDFB580}"/>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7AFE696-2870-EE34-B29C-F2AE11FBE732}"/>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177B6DCC-33EF-0295-C338-142DF0B2CE91}"/>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C2364A3C-5E37-A3FF-558B-E852A4B65C18}"/>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8F3D7043-EF2B-A7BD-E249-CDB80C66446D}"/>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pic>
        <p:nvPicPr>
          <p:cNvPr id="16" name="Image 15">
            <a:extLst>
              <a:ext uri="{FF2B5EF4-FFF2-40B4-BE49-F238E27FC236}">
                <a16:creationId xmlns:a16="http://schemas.microsoft.com/office/drawing/2014/main" id="{81FF3183-BCFF-EE6B-BB30-718534280983}"/>
              </a:ext>
            </a:extLst>
          </p:cNvPr>
          <p:cNvPicPr>
            <a:picLocks noChangeAspect="1"/>
          </p:cNvPicPr>
          <p:nvPr/>
        </p:nvPicPr>
        <p:blipFill>
          <a:blip r:embed="rId4"/>
          <a:stretch>
            <a:fillRect/>
          </a:stretch>
        </p:blipFill>
        <p:spPr>
          <a:xfrm>
            <a:off x="2196116" y="3035364"/>
            <a:ext cx="7855354" cy="3124361"/>
          </a:xfrm>
          <a:prstGeom prst="rect">
            <a:avLst/>
          </a:prstGeom>
        </p:spPr>
      </p:pic>
      <p:sp>
        <p:nvSpPr>
          <p:cNvPr id="17" name="Titre 1">
            <a:extLst>
              <a:ext uri="{FF2B5EF4-FFF2-40B4-BE49-F238E27FC236}">
                <a16:creationId xmlns:a16="http://schemas.microsoft.com/office/drawing/2014/main" id="{7C3A79F4-A420-D62D-6775-A5BC437C4575}"/>
              </a:ext>
            </a:extLst>
          </p:cNvPr>
          <p:cNvSpPr>
            <a:spLocks noGrp="1"/>
          </p:cNvSpPr>
          <p:nvPr/>
        </p:nvSpPr>
        <p:spPr>
          <a:xfrm>
            <a:off x="2140529" y="698274"/>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Est-ce possible ? Pourquoi ? </a:t>
            </a:r>
          </a:p>
        </p:txBody>
      </p:sp>
      <p:pic>
        <p:nvPicPr>
          <p:cNvPr id="18" name="Image 17">
            <a:extLst>
              <a:ext uri="{FF2B5EF4-FFF2-40B4-BE49-F238E27FC236}">
                <a16:creationId xmlns:a16="http://schemas.microsoft.com/office/drawing/2014/main" id="{3F765F30-92AC-E275-8300-254D1553F94D}"/>
              </a:ext>
            </a:extLst>
          </p:cNvPr>
          <p:cNvPicPr>
            <a:picLocks noChangeAspect="1"/>
          </p:cNvPicPr>
          <p:nvPr/>
        </p:nvPicPr>
        <p:blipFill rotWithShape="1">
          <a:blip r:embed="rId5">
            <a:extLst>
              <a:ext uri="{28A0092B-C50C-407E-A947-70E740481C1C}">
                <a14:useLocalDpi xmlns:a14="http://schemas.microsoft.com/office/drawing/2010/main" val="0"/>
              </a:ext>
            </a:extLst>
          </a:blip>
          <a:srcRect l="33954" r="8845" b="22713"/>
          <a:stretch/>
        </p:blipFill>
        <p:spPr>
          <a:xfrm>
            <a:off x="8312237" y="2911328"/>
            <a:ext cx="1025382" cy="1385455"/>
          </a:xfrm>
          <a:prstGeom prst="rect">
            <a:avLst/>
          </a:prstGeom>
        </p:spPr>
      </p:pic>
      <p:pic>
        <p:nvPicPr>
          <p:cNvPr id="19" name="Image 18">
            <a:extLst>
              <a:ext uri="{FF2B5EF4-FFF2-40B4-BE49-F238E27FC236}">
                <a16:creationId xmlns:a16="http://schemas.microsoft.com/office/drawing/2014/main" id="{28CCA85D-8C5D-C662-74A7-0BFBEFAC1A84}"/>
              </a:ext>
            </a:extLst>
          </p:cNvPr>
          <p:cNvPicPr>
            <a:picLocks noChangeAspect="1"/>
          </p:cNvPicPr>
          <p:nvPr/>
        </p:nvPicPr>
        <p:blipFill rotWithShape="1">
          <a:blip r:embed="rId5">
            <a:extLst>
              <a:ext uri="{28A0092B-C50C-407E-A947-70E740481C1C}">
                <a14:useLocalDpi xmlns:a14="http://schemas.microsoft.com/office/drawing/2010/main" val="0"/>
              </a:ext>
            </a:extLst>
          </a:blip>
          <a:srcRect l="33954" r="8845" b="22713"/>
          <a:stretch/>
        </p:blipFill>
        <p:spPr>
          <a:xfrm>
            <a:off x="2368994" y="1741609"/>
            <a:ext cx="1025382" cy="1385455"/>
          </a:xfrm>
          <a:prstGeom prst="rect">
            <a:avLst/>
          </a:prstGeom>
        </p:spPr>
      </p:pic>
      <p:pic>
        <p:nvPicPr>
          <p:cNvPr id="20" name="Image 19">
            <a:extLst>
              <a:ext uri="{FF2B5EF4-FFF2-40B4-BE49-F238E27FC236}">
                <a16:creationId xmlns:a16="http://schemas.microsoft.com/office/drawing/2014/main" id="{E0261C32-D807-2CAF-40FC-91550E06D260}"/>
              </a:ext>
            </a:extLst>
          </p:cNvPr>
          <p:cNvPicPr>
            <a:picLocks noChangeAspect="1"/>
          </p:cNvPicPr>
          <p:nvPr/>
        </p:nvPicPr>
        <p:blipFill rotWithShape="1">
          <a:blip r:embed="rId5">
            <a:extLst>
              <a:ext uri="{28A0092B-C50C-407E-A947-70E740481C1C}">
                <a14:useLocalDpi xmlns:a14="http://schemas.microsoft.com/office/drawing/2010/main" val="0"/>
              </a:ext>
            </a:extLst>
          </a:blip>
          <a:srcRect l="33954" r="8845" b="22713"/>
          <a:stretch/>
        </p:blipFill>
        <p:spPr>
          <a:xfrm>
            <a:off x="3394376" y="1741609"/>
            <a:ext cx="1025382" cy="1385455"/>
          </a:xfrm>
          <a:prstGeom prst="rect">
            <a:avLst/>
          </a:prstGeom>
        </p:spPr>
      </p:pic>
    </p:spTree>
    <p:extLst>
      <p:ext uri="{BB962C8B-B14F-4D97-AF65-F5344CB8AC3E}">
        <p14:creationId xmlns:p14="http://schemas.microsoft.com/office/powerpoint/2010/main" val="941651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D52544-23F7-07DC-5A55-F54E52C55CD1}"/>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42D06DB7-0D69-8B9C-822A-290CFD4E50C8}"/>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FCC46CF-45A1-E9BC-242E-4A0984837B3A}"/>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CD684FA5-9368-647B-1DB2-B51893D05DEF}"/>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61358697-3DEC-7D1E-1749-8BEBE8EB3AF5}"/>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sp>
        <p:nvSpPr>
          <p:cNvPr id="2" name="Titre 1">
            <a:extLst>
              <a:ext uri="{FF2B5EF4-FFF2-40B4-BE49-F238E27FC236}">
                <a16:creationId xmlns:a16="http://schemas.microsoft.com/office/drawing/2014/main" id="{7C3A79F4-A420-D62D-6775-A5BC437C4575}"/>
              </a:ext>
            </a:extLst>
          </p:cNvPr>
          <p:cNvSpPr>
            <a:spLocks noGrp="1"/>
          </p:cNvSpPr>
          <p:nvPr/>
        </p:nvSpPr>
        <p:spPr>
          <a:xfrm>
            <a:off x="1818368" y="183926"/>
            <a:ext cx="7886700" cy="795932"/>
          </a:xfrm>
          <a:prstGeom prst="rect">
            <a:avLst/>
          </a:prstGeom>
        </p:spPr>
        <p:txBody>
          <a:bodyPr vert="horz" lIns="91440" tIns="45720" rIns="91440" bIns="45720" rtlCol="0" anchor="ctr">
            <a:normAutofit fontScale="82500" lnSpcReduction="2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Où dois-je ajouter un sac pour que la balance soit vraiment à l’équilibre ?</a:t>
            </a:r>
          </a:p>
        </p:txBody>
      </p:sp>
      <p:sp>
        <p:nvSpPr>
          <p:cNvPr id="4" name="Espace réservé du texte 2">
            <a:extLst>
              <a:ext uri="{FF2B5EF4-FFF2-40B4-BE49-F238E27FC236}">
                <a16:creationId xmlns:a16="http://schemas.microsoft.com/office/drawing/2014/main" id="{E10F66CB-4903-F244-AD1A-29957B87EDFD}"/>
              </a:ext>
            </a:extLst>
          </p:cNvPr>
          <p:cNvSpPr>
            <a:spLocks noGrp="1"/>
          </p:cNvSpPr>
          <p:nvPr/>
        </p:nvSpPr>
        <p:spPr>
          <a:xfrm>
            <a:off x="9601784" y="6306226"/>
            <a:ext cx="771847" cy="36784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0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fr-FR" dirty="0"/>
              <a:t>5/5</a:t>
            </a:r>
          </a:p>
        </p:txBody>
      </p:sp>
      <p:sp>
        <p:nvSpPr>
          <p:cNvPr id="7" name="Rectangle : coins arrondis 6">
            <a:extLst>
              <a:ext uri="{FF2B5EF4-FFF2-40B4-BE49-F238E27FC236}">
                <a16:creationId xmlns:a16="http://schemas.microsoft.com/office/drawing/2014/main" id="{05F4ADED-A79F-F0EA-90C3-ECA630663C7D}"/>
              </a:ext>
            </a:extLst>
          </p:cNvPr>
          <p:cNvSpPr/>
          <p:nvPr/>
        </p:nvSpPr>
        <p:spPr>
          <a:xfrm>
            <a:off x="5586359" y="3137054"/>
            <a:ext cx="609600" cy="1840830"/>
          </a:xfrm>
          <a:prstGeom prst="roundRect">
            <a:avLst/>
          </a:prstGeom>
          <a:solidFill>
            <a:schemeClr val="bg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8" name="Rectangle : coins arrondis 7">
            <a:extLst>
              <a:ext uri="{FF2B5EF4-FFF2-40B4-BE49-F238E27FC236}">
                <a16:creationId xmlns:a16="http://schemas.microsoft.com/office/drawing/2014/main" id="{71FFD788-D081-CA9A-A2B3-7A51431F0BB2}"/>
              </a:ext>
            </a:extLst>
          </p:cNvPr>
          <p:cNvSpPr/>
          <p:nvPr/>
        </p:nvSpPr>
        <p:spPr>
          <a:xfrm>
            <a:off x="5857513" y="3137053"/>
            <a:ext cx="338447" cy="1840831"/>
          </a:xfrm>
          <a:prstGeom prst="roundRect">
            <a:avLst>
              <a:gd name="adj" fmla="val 24854"/>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9" name="Rectangle : coins arrondis 8">
            <a:extLst>
              <a:ext uri="{FF2B5EF4-FFF2-40B4-BE49-F238E27FC236}">
                <a16:creationId xmlns:a16="http://schemas.microsoft.com/office/drawing/2014/main" id="{D1BD897A-BEA1-8DF7-1074-DDFFAFF856EB}"/>
              </a:ext>
            </a:extLst>
          </p:cNvPr>
          <p:cNvSpPr/>
          <p:nvPr/>
        </p:nvSpPr>
        <p:spPr>
          <a:xfrm>
            <a:off x="2558152" y="4917310"/>
            <a:ext cx="6745185" cy="670716"/>
          </a:xfrm>
          <a:prstGeom prst="roundRect">
            <a:avLst/>
          </a:prstGeom>
          <a:solidFill>
            <a:srgbClr val="9966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6" name="Rectangle : coins arrondis 15">
            <a:extLst>
              <a:ext uri="{FF2B5EF4-FFF2-40B4-BE49-F238E27FC236}">
                <a16:creationId xmlns:a16="http://schemas.microsoft.com/office/drawing/2014/main" id="{D54C7AA1-BC07-A598-CBF8-4990FA6F2689}"/>
              </a:ext>
            </a:extLst>
          </p:cNvPr>
          <p:cNvSpPr/>
          <p:nvPr/>
        </p:nvSpPr>
        <p:spPr>
          <a:xfrm>
            <a:off x="2558152" y="5136735"/>
            <a:ext cx="6745185" cy="548244"/>
          </a:xfrm>
          <a:prstGeom prst="roundRect">
            <a:avLst>
              <a:gd name="adj" fmla="val 28941"/>
            </a:avLst>
          </a:prstGeom>
          <a:solidFill>
            <a:srgbClr val="6B47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7" name="Rectangle : coins arrondis 16">
            <a:extLst>
              <a:ext uri="{FF2B5EF4-FFF2-40B4-BE49-F238E27FC236}">
                <a16:creationId xmlns:a16="http://schemas.microsoft.com/office/drawing/2014/main" id="{2350690C-13F3-62DD-EE8A-706290954C80}"/>
              </a:ext>
            </a:extLst>
          </p:cNvPr>
          <p:cNvSpPr/>
          <p:nvPr/>
        </p:nvSpPr>
        <p:spPr>
          <a:xfrm rot="5400000">
            <a:off x="5846131" y="1146111"/>
            <a:ext cx="169224" cy="5562602"/>
          </a:xfrm>
          <a:prstGeom prst="roundRect">
            <a:avLst>
              <a:gd name="adj" fmla="val 24854"/>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8" name="Organigramme : Délai 17">
            <a:extLst>
              <a:ext uri="{FF2B5EF4-FFF2-40B4-BE49-F238E27FC236}">
                <a16:creationId xmlns:a16="http://schemas.microsoft.com/office/drawing/2014/main" id="{578ACD2C-64CF-C846-47FA-810D1F6B74F3}"/>
              </a:ext>
            </a:extLst>
          </p:cNvPr>
          <p:cNvSpPr/>
          <p:nvPr/>
        </p:nvSpPr>
        <p:spPr>
          <a:xfrm rot="5400000">
            <a:off x="2769432" y="3711911"/>
            <a:ext cx="760021" cy="593767"/>
          </a:xfrm>
          <a:prstGeom prst="flowChartDelay">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19" name="Organigramme : Délai 18">
            <a:extLst>
              <a:ext uri="{FF2B5EF4-FFF2-40B4-BE49-F238E27FC236}">
                <a16:creationId xmlns:a16="http://schemas.microsoft.com/office/drawing/2014/main" id="{2E73221D-1CC5-F81A-28A3-0C5E3EF35AEC}"/>
              </a:ext>
            </a:extLst>
          </p:cNvPr>
          <p:cNvSpPr/>
          <p:nvPr/>
        </p:nvSpPr>
        <p:spPr>
          <a:xfrm rot="5400000">
            <a:off x="8247747" y="3627598"/>
            <a:ext cx="760021" cy="593767"/>
          </a:xfrm>
          <a:prstGeom prst="flowChartDelay">
            <a:avLst/>
          </a:prstGeom>
          <a:solidFill>
            <a:schemeClr val="bg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0" name="Organigramme : Délai 19">
            <a:extLst>
              <a:ext uri="{FF2B5EF4-FFF2-40B4-BE49-F238E27FC236}">
                <a16:creationId xmlns:a16="http://schemas.microsoft.com/office/drawing/2014/main" id="{1ACD3B6C-454A-1A8F-514C-00C6915496D1}"/>
              </a:ext>
            </a:extLst>
          </p:cNvPr>
          <p:cNvSpPr/>
          <p:nvPr/>
        </p:nvSpPr>
        <p:spPr>
          <a:xfrm rot="5400000">
            <a:off x="3003350" y="2508357"/>
            <a:ext cx="292180" cy="2229581"/>
          </a:xfrm>
          <a:prstGeom prst="flowChartDelay">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1" name="Rectangle 20">
            <a:extLst>
              <a:ext uri="{FF2B5EF4-FFF2-40B4-BE49-F238E27FC236}">
                <a16:creationId xmlns:a16="http://schemas.microsoft.com/office/drawing/2014/main" id="{7429B278-03F1-D2DC-9D76-A5A84020DC9E}"/>
              </a:ext>
            </a:extLst>
          </p:cNvPr>
          <p:cNvSpPr/>
          <p:nvPr/>
        </p:nvSpPr>
        <p:spPr>
          <a:xfrm>
            <a:off x="2957456" y="3831136"/>
            <a:ext cx="383969" cy="383969"/>
          </a:xfrm>
          <a:prstGeom prst="rect">
            <a:avLst/>
          </a:prstGeom>
          <a:solidFill>
            <a:schemeClr val="tx1">
              <a:lumMod val="50000"/>
              <a:lumOff val="5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3600" b="1" dirty="0">
                <a:solidFill>
                  <a:schemeClr val="bg1"/>
                </a:solidFill>
              </a:rPr>
              <a:t>A</a:t>
            </a:r>
          </a:p>
        </p:txBody>
      </p:sp>
      <p:sp>
        <p:nvSpPr>
          <p:cNvPr id="22" name="Rectangle 21">
            <a:extLst>
              <a:ext uri="{FF2B5EF4-FFF2-40B4-BE49-F238E27FC236}">
                <a16:creationId xmlns:a16="http://schemas.microsoft.com/office/drawing/2014/main" id="{4B104DF0-BD8E-59B7-7618-E480A71C03D2}"/>
              </a:ext>
            </a:extLst>
          </p:cNvPr>
          <p:cNvSpPr/>
          <p:nvPr/>
        </p:nvSpPr>
        <p:spPr>
          <a:xfrm>
            <a:off x="8440892" y="3790408"/>
            <a:ext cx="383969" cy="383969"/>
          </a:xfrm>
          <a:prstGeom prst="rect">
            <a:avLst/>
          </a:prstGeom>
          <a:solidFill>
            <a:schemeClr val="tx1">
              <a:lumMod val="50000"/>
              <a:lumOff val="5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3600" b="1" dirty="0">
                <a:solidFill>
                  <a:schemeClr val="bg1"/>
                </a:solidFill>
              </a:rPr>
              <a:t>B</a:t>
            </a:r>
          </a:p>
        </p:txBody>
      </p:sp>
      <p:sp>
        <p:nvSpPr>
          <p:cNvPr id="23" name="Ellipse 22">
            <a:extLst>
              <a:ext uri="{FF2B5EF4-FFF2-40B4-BE49-F238E27FC236}">
                <a16:creationId xmlns:a16="http://schemas.microsoft.com/office/drawing/2014/main" id="{D91B6A7E-D4CE-89C0-9CB3-1992518CB867}"/>
              </a:ext>
            </a:extLst>
          </p:cNvPr>
          <p:cNvSpPr/>
          <p:nvPr/>
        </p:nvSpPr>
        <p:spPr>
          <a:xfrm>
            <a:off x="5685320" y="3723058"/>
            <a:ext cx="411678" cy="411678"/>
          </a:xfrm>
          <a:prstGeom prst="ellipse">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4" name="Ellipse 23">
            <a:extLst>
              <a:ext uri="{FF2B5EF4-FFF2-40B4-BE49-F238E27FC236}">
                <a16:creationId xmlns:a16="http://schemas.microsoft.com/office/drawing/2014/main" id="{CE581AAE-D555-F774-8E70-CBAB7427680C}"/>
              </a:ext>
            </a:extLst>
          </p:cNvPr>
          <p:cNvSpPr/>
          <p:nvPr/>
        </p:nvSpPr>
        <p:spPr>
          <a:xfrm>
            <a:off x="5768944" y="3802499"/>
            <a:ext cx="256308" cy="256308"/>
          </a:xfrm>
          <a:prstGeom prst="ellipse">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a:p>
        </p:txBody>
      </p:sp>
      <p:sp>
        <p:nvSpPr>
          <p:cNvPr id="25" name="Organigramme : Délai 24">
            <a:extLst>
              <a:ext uri="{FF2B5EF4-FFF2-40B4-BE49-F238E27FC236}">
                <a16:creationId xmlns:a16="http://schemas.microsoft.com/office/drawing/2014/main" id="{471ADB5F-DDD1-9104-FA81-90F622611CDC}"/>
              </a:ext>
            </a:extLst>
          </p:cNvPr>
          <p:cNvSpPr/>
          <p:nvPr/>
        </p:nvSpPr>
        <p:spPr>
          <a:xfrm rot="5400000">
            <a:off x="8481665" y="2502087"/>
            <a:ext cx="292180" cy="2229581"/>
          </a:xfrm>
          <a:prstGeom prst="flowChartDelay">
            <a:avLst/>
          </a:prstGeom>
          <a:solidFill>
            <a:schemeClr val="accent4">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fr-FR" dirty="0"/>
          </a:p>
        </p:txBody>
      </p:sp>
      <p:pic>
        <p:nvPicPr>
          <p:cNvPr id="26" name="Image 25">
            <a:extLst>
              <a:ext uri="{FF2B5EF4-FFF2-40B4-BE49-F238E27FC236}">
                <a16:creationId xmlns:a16="http://schemas.microsoft.com/office/drawing/2014/main" id="{804B7EAC-D0EE-BC20-E7B2-81CCE0F95B64}"/>
              </a:ext>
            </a:extLst>
          </p:cNvPr>
          <p:cNvPicPr>
            <a:picLocks noChangeAspect="1"/>
          </p:cNvPicPr>
          <p:nvPr/>
        </p:nvPicPr>
        <p:blipFill rotWithShape="1">
          <a:blip r:embed="rId4">
            <a:extLst>
              <a:ext uri="{28A0092B-C50C-407E-A947-70E740481C1C}">
                <a14:useLocalDpi xmlns:a14="http://schemas.microsoft.com/office/drawing/2010/main" val="0"/>
              </a:ext>
            </a:extLst>
          </a:blip>
          <a:srcRect b="12546"/>
          <a:stretch/>
        </p:blipFill>
        <p:spPr>
          <a:xfrm>
            <a:off x="1818368" y="2092307"/>
            <a:ext cx="1603456" cy="1402278"/>
          </a:xfrm>
          <a:prstGeom prst="rect">
            <a:avLst/>
          </a:prstGeom>
        </p:spPr>
      </p:pic>
      <p:pic>
        <p:nvPicPr>
          <p:cNvPr id="27" name="Image 26">
            <a:extLst>
              <a:ext uri="{FF2B5EF4-FFF2-40B4-BE49-F238E27FC236}">
                <a16:creationId xmlns:a16="http://schemas.microsoft.com/office/drawing/2014/main" id="{ECBCF6E0-EED3-67BC-AA55-370EE4F2D90C}"/>
              </a:ext>
            </a:extLst>
          </p:cNvPr>
          <p:cNvPicPr>
            <a:picLocks noChangeAspect="1"/>
          </p:cNvPicPr>
          <p:nvPr/>
        </p:nvPicPr>
        <p:blipFill rotWithShape="1">
          <a:blip r:embed="rId4">
            <a:extLst>
              <a:ext uri="{28A0092B-C50C-407E-A947-70E740481C1C}">
                <a14:useLocalDpi xmlns:a14="http://schemas.microsoft.com/office/drawing/2010/main" val="0"/>
              </a:ext>
            </a:extLst>
          </a:blip>
          <a:srcRect b="12546"/>
          <a:stretch/>
        </p:blipFill>
        <p:spPr>
          <a:xfrm>
            <a:off x="2809035" y="2081721"/>
            <a:ext cx="1603456" cy="1402278"/>
          </a:xfrm>
          <a:prstGeom prst="rect">
            <a:avLst/>
          </a:prstGeom>
        </p:spPr>
      </p:pic>
      <p:pic>
        <p:nvPicPr>
          <p:cNvPr id="28" name="Image 27">
            <a:extLst>
              <a:ext uri="{FF2B5EF4-FFF2-40B4-BE49-F238E27FC236}">
                <a16:creationId xmlns:a16="http://schemas.microsoft.com/office/drawing/2014/main" id="{F56F22D0-CDA2-24BB-4B90-2498FF9187B3}"/>
              </a:ext>
            </a:extLst>
          </p:cNvPr>
          <p:cNvPicPr>
            <a:picLocks noChangeAspect="1"/>
          </p:cNvPicPr>
          <p:nvPr/>
        </p:nvPicPr>
        <p:blipFill rotWithShape="1">
          <a:blip r:embed="rId4">
            <a:extLst>
              <a:ext uri="{28A0092B-C50C-407E-A947-70E740481C1C}">
                <a14:useLocalDpi xmlns:a14="http://schemas.microsoft.com/office/drawing/2010/main" val="0"/>
              </a:ext>
            </a:extLst>
          </a:blip>
          <a:srcRect b="12546"/>
          <a:stretch/>
        </p:blipFill>
        <p:spPr>
          <a:xfrm>
            <a:off x="7385035" y="2081721"/>
            <a:ext cx="1603456" cy="1402278"/>
          </a:xfrm>
          <a:prstGeom prst="rect">
            <a:avLst/>
          </a:prstGeom>
        </p:spPr>
      </p:pic>
      <p:pic>
        <p:nvPicPr>
          <p:cNvPr id="29" name="Image 28">
            <a:extLst>
              <a:ext uri="{FF2B5EF4-FFF2-40B4-BE49-F238E27FC236}">
                <a16:creationId xmlns:a16="http://schemas.microsoft.com/office/drawing/2014/main" id="{405E3E31-B74B-0A65-DBD6-154B1DAC2FB6}"/>
              </a:ext>
            </a:extLst>
          </p:cNvPr>
          <p:cNvPicPr>
            <a:picLocks noChangeAspect="1"/>
          </p:cNvPicPr>
          <p:nvPr/>
        </p:nvPicPr>
        <p:blipFill rotWithShape="1">
          <a:blip r:embed="rId4">
            <a:extLst>
              <a:ext uri="{28A0092B-C50C-407E-A947-70E740481C1C}">
                <a14:useLocalDpi xmlns:a14="http://schemas.microsoft.com/office/drawing/2010/main" val="0"/>
              </a:ext>
            </a:extLst>
          </a:blip>
          <a:srcRect b="12546"/>
          <a:stretch/>
        </p:blipFill>
        <p:spPr>
          <a:xfrm>
            <a:off x="2333638" y="2043830"/>
            <a:ext cx="1603456" cy="1402278"/>
          </a:xfrm>
          <a:prstGeom prst="rect">
            <a:avLst/>
          </a:prstGeom>
        </p:spPr>
      </p:pic>
      <p:pic>
        <p:nvPicPr>
          <p:cNvPr id="30" name="Image 29">
            <a:extLst>
              <a:ext uri="{FF2B5EF4-FFF2-40B4-BE49-F238E27FC236}">
                <a16:creationId xmlns:a16="http://schemas.microsoft.com/office/drawing/2014/main" id="{DB7E0580-8827-356E-B939-2C70CCE2E325}"/>
              </a:ext>
            </a:extLst>
          </p:cNvPr>
          <p:cNvPicPr>
            <a:picLocks noChangeAspect="1"/>
          </p:cNvPicPr>
          <p:nvPr/>
        </p:nvPicPr>
        <p:blipFill rotWithShape="1">
          <a:blip r:embed="rId4">
            <a:extLst>
              <a:ext uri="{28A0092B-C50C-407E-A947-70E740481C1C}">
                <a14:useLocalDpi xmlns:a14="http://schemas.microsoft.com/office/drawing/2010/main" val="0"/>
              </a:ext>
            </a:extLst>
          </a:blip>
          <a:srcRect b="12546"/>
          <a:stretch/>
        </p:blipFill>
        <p:spPr>
          <a:xfrm>
            <a:off x="8330874" y="2093284"/>
            <a:ext cx="1603456" cy="1402278"/>
          </a:xfrm>
          <a:prstGeom prst="rect">
            <a:avLst/>
          </a:prstGeom>
        </p:spPr>
      </p:pic>
    </p:spTree>
    <p:extLst>
      <p:ext uri="{BB962C8B-B14F-4D97-AF65-F5344CB8AC3E}">
        <p14:creationId xmlns:p14="http://schemas.microsoft.com/office/powerpoint/2010/main" val="15746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0CF2F-4732-C214-C96A-16B6262B7D29}"/>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FEAC559-CA13-A662-CCD5-DE9E5E6C5C52}"/>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4C734D1F-4FB0-82B5-C454-2F003C82E3F1}"/>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939D1048-FC78-1AE3-FEF4-AA0879A68B19}"/>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C1E1D35D-59D8-008B-CC49-5E555987D974}"/>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sp>
        <p:nvSpPr>
          <p:cNvPr id="5" name="ZoneTexte 3">
            <a:extLst>
              <a:ext uri="{FF2B5EF4-FFF2-40B4-BE49-F238E27FC236}">
                <a16:creationId xmlns:a16="http://schemas.microsoft.com/office/drawing/2014/main" id="{30551D78-2FD4-E363-74D9-536D7CA75A75}"/>
              </a:ext>
            </a:extLst>
          </p:cNvPr>
          <p:cNvSpPr txBox="1"/>
          <p:nvPr/>
        </p:nvSpPr>
        <p:spPr>
          <a:xfrm>
            <a:off x="3833378" y="3396504"/>
            <a:ext cx="4525243" cy="223202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70C0"/>
                </a:solidFill>
                <a:effectLst/>
                <a:uLnTx/>
                <a:uFillTx/>
                <a:latin typeface="Calibri" panose="020F0502020204030204"/>
                <a:ea typeface="+mn-ea"/>
                <a:cs typeface="+mn-cs"/>
              </a:rPr>
              <a:t>A. </a:t>
            </a: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Environ 10 grammes</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70C0"/>
                </a:solidFill>
                <a:effectLst/>
                <a:uLnTx/>
                <a:uFillTx/>
                <a:latin typeface="Calibri" panose="020F0502020204030204"/>
                <a:ea typeface="+mn-ea"/>
                <a:cs typeface="+mn-cs"/>
              </a:rPr>
              <a:t>B. </a:t>
            </a: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Environ 60 grammes</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70C0"/>
                </a:solidFill>
                <a:effectLst/>
                <a:uLnTx/>
                <a:uFillTx/>
                <a:latin typeface="Calibri" panose="020F0502020204030204"/>
                <a:ea typeface="+mn-ea"/>
                <a:cs typeface="+mn-cs"/>
              </a:rPr>
              <a:t>C. </a:t>
            </a: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Environ 1 kilogramme</a:t>
            </a:r>
          </a:p>
        </p:txBody>
      </p:sp>
      <p:pic>
        <p:nvPicPr>
          <p:cNvPr id="6" name="Image 5">
            <a:extLst>
              <a:ext uri="{FF2B5EF4-FFF2-40B4-BE49-F238E27FC236}">
                <a16:creationId xmlns:a16="http://schemas.microsoft.com/office/drawing/2014/main" id="{DC72413E-739F-9841-B47B-1614B8EA50EC}"/>
              </a:ext>
            </a:extLst>
          </p:cNvPr>
          <p:cNvPicPr>
            <a:picLocks noChangeAspect="1"/>
          </p:cNvPicPr>
          <p:nvPr/>
        </p:nvPicPr>
        <p:blipFill>
          <a:blip r:embed="rId4">
            <a:extLst>
              <a:ext uri="{28A0092B-C50C-407E-A947-70E740481C1C}">
                <a14:useLocalDpi xmlns:a14="http://schemas.microsoft.com/office/drawing/2010/main" val="0"/>
              </a:ext>
            </a:extLst>
          </a:blip>
          <a:srcRect l="21619" t="22322" r="14381" b="29393"/>
          <a:stretch/>
        </p:blipFill>
        <p:spPr>
          <a:xfrm>
            <a:off x="4378804" y="1229475"/>
            <a:ext cx="1982463" cy="1994263"/>
          </a:xfrm>
          <a:prstGeom prst="rect">
            <a:avLst/>
          </a:prstGeom>
        </p:spPr>
      </p:pic>
      <p:sp>
        <p:nvSpPr>
          <p:cNvPr id="12" name="Titre 1">
            <a:extLst>
              <a:ext uri="{FF2B5EF4-FFF2-40B4-BE49-F238E27FC236}">
                <a16:creationId xmlns:a16="http://schemas.microsoft.com/office/drawing/2014/main" id="{B309153D-FAD9-5F9C-CEEB-64D2435C3DCE}"/>
              </a:ext>
            </a:extLst>
          </p:cNvPr>
          <p:cNvSpPr>
            <a:spLocks noGrp="1"/>
          </p:cNvSpPr>
          <p:nvPr/>
        </p:nvSpPr>
        <p:spPr>
          <a:xfrm>
            <a:off x="2417917" y="237329"/>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Combien pèse une balle de tennis ? </a:t>
            </a:r>
          </a:p>
        </p:txBody>
      </p:sp>
    </p:spTree>
    <p:extLst>
      <p:ext uri="{BB962C8B-B14F-4D97-AF65-F5344CB8AC3E}">
        <p14:creationId xmlns:p14="http://schemas.microsoft.com/office/powerpoint/2010/main" val="1741458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8B5F8C-6A8E-0F5E-D889-AB89192D891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8769F6D7-C283-885B-3B03-4D1E4B38E4A9}"/>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FF6CB68-6DB8-3DDA-BB17-011099A88EB0}"/>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4774E6CF-7676-066B-4FA1-562F1DC3DB6E}"/>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63D0D8AB-655C-4E35-8350-14841BBC84C6}"/>
              </a:ext>
            </a:extLst>
          </p:cNvPr>
          <p:cNvPicPr>
            <a:picLocks noChangeAspect="1"/>
          </p:cNvPicPr>
          <p:nvPr/>
        </p:nvPicPr>
        <p:blipFill>
          <a:blip r:embed="rId3"/>
          <a:srcRect t="13596" b="13650"/>
          <a:stretch>
            <a:fillRect/>
          </a:stretch>
        </p:blipFill>
        <p:spPr>
          <a:xfrm>
            <a:off x="10815918" y="316014"/>
            <a:ext cx="1038797" cy="755747"/>
          </a:xfrm>
          <a:prstGeom prst="rect">
            <a:avLst/>
          </a:prstGeom>
        </p:spPr>
      </p:pic>
      <p:sp>
        <p:nvSpPr>
          <p:cNvPr id="2" name="Titre 1">
            <a:extLst>
              <a:ext uri="{FF2B5EF4-FFF2-40B4-BE49-F238E27FC236}">
                <a16:creationId xmlns:a16="http://schemas.microsoft.com/office/drawing/2014/main" id="{A48AF0B4-4658-6304-BBB9-87271EC8869F}"/>
              </a:ext>
            </a:extLst>
          </p:cNvPr>
          <p:cNvSpPr>
            <a:spLocks noGrp="1"/>
          </p:cNvSpPr>
          <p:nvPr/>
        </p:nvSpPr>
        <p:spPr>
          <a:xfrm>
            <a:off x="2152650" y="737783"/>
            <a:ext cx="7886700" cy="60384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Combien pèse un sachet de thé ? </a:t>
            </a:r>
          </a:p>
        </p:txBody>
      </p:sp>
      <p:pic>
        <p:nvPicPr>
          <p:cNvPr id="4" name="Image 3">
            <a:extLst>
              <a:ext uri="{FF2B5EF4-FFF2-40B4-BE49-F238E27FC236}">
                <a16:creationId xmlns:a16="http://schemas.microsoft.com/office/drawing/2014/main" id="{CB58E3CA-A81C-E2C8-7DF4-61E9E96AC7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7332" y="1921534"/>
            <a:ext cx="1723557" cy="1877399"/>
          </a:xfrm>
          <a:prstGeom prst="rect">
            <a:avLst/>
          </a:prstGeom>
        </p:spPr>
      </p:pic>
      <p:sp>
        <p:nvSpPr>
          <p:cNvPr id="5" name="ZoneTexte 3">
            <a:extLst>
              <a:ext uri="{FF2B5EF4-FFF2-40B4-BE49-F238E27FC236}">
                <a16:creationId xmlns:a16="http://schemas.microsoft.com/office/drawing/2014/main" id="{C95E30A4-E624-A8F8-7C63-15C9442CA174}"/>
              </a:ext>
            </a:extLst>
          </p:cNvPr>
          <p:cNvSpPr txBox="1"/>
          <p:nvPr/>
        </p:nvSpPr>
        <p:spPr>
          <a:xfrm>
            <a:off x="4258077" y="3888195"/>
            <a:ext cx="4525243" cy="223202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70C0"/>
                </a:solidFill>
                <a:effectLst/>
                <a:uLnTx/>
                <a:uFillTx/>
                <a:latin typeface="Calibri" panose="020F0502020204030204"/>
                <a:ea typeface="+mn-ea"/>
                <a:cs typeface="+mn-cs"/>
              </a:rPr>
              <a:t>A. </a:t>
            </a: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Moins de 5 grammes</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70C0"/>
                </a:solidFill>
                <a:effectLst/>
                <a:uLnTx/>
                <a:uFillTx/>
                <a:latin typeface="Calibri" panose="020F0502020204030204"/>
                <a:ea typeface="+mn-ea"/>
                <a:cs typeface="+mn-cs"/>
              </a:rPr>
              <a:t>B. </a:t>
            </a: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Environ 100 grammes</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fr-FR" sz="3200" b="1" i="0" u="none" strike="noStrike" kern="1200" cap="none" spc="0" normalizeH="0" baseline="0" noProof="0" dirty="0">
                <a:ln>
                  <a:noFill/>
                </a:ln>
                <a:solidFill>
                  <a:srgbClr val="0070C0"/>
                </a:solidFill>
                <a:effectLst/>
                <a:uLnTx/>
                <a:uFillTx/>
                <a:latin typeface="Calibri" panose="020F0502020204030204"/>
                <a:ea typeface="+mn-ea"/>
                <a:cs typeface="+mn-cs"/>
              </a:rPr>
              <a:t>C. </a:t>
            </a:r>
            <a:r>
              <a:rPr kumimoji="0" lang="fr-FR" sz="3200" b="0" i="0" u="none" strike="noStrike" kern="1200" cap="none" spc="0" normalizeH="0" baseline="0" noProof="0" dirty="0">
                <a:ln>
                  <a:noFill/>
                </a:ln>
                <a:solidFill>
                  <a:prstClr val="black"/>
                </a:solidFill>
                <a:effectLst/>
                <a:uLnTx/>
                <a:uFillTx/>
                <a:latin typeface="Calibri" panose="020F0502020204030204"/>
                <a:ea typeface="+mn-ea"/>
                <a:cs typeface="+mn-cs"/>
              </a:rPr>
              <a:t>Environ 1 kilogramme</a:t>
            </a:r>
          </a:p>
        </p:txBody>
      </p:sp>
      <p:sp>
        <p:nvSpPr>
          <p:cNvPr id="6" name="Rectangle 5">
            <a:extLst>
              <a:ext uri="{FF2B5EF4-FFF2-40B4-BE49-F238E27FC236}">
                <a16:creationId xmlns:a16="http://schemas.microsoft.com/office/drawing/2014/main" id="{E88E4656-730D-21A5-253D-67755F495B26}"/>
              </a:ext>
            </a:extLst>
          </p:cNvPr>
          <p:cNvSpPr/>
          <p:nvPr/>
        </p:nvSpPr>
        <p:spPr>
          <a:xfrm>
            <a:off x="9871364" y="1184564"/>
            <a:ext cx="1309254" cy="73697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2330400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16728</TotalTime>
  <Words>729</Words>
  <Application>Microsoft Office PowerPoint</Application>
  <PresentationFormat>Grand écran</PresentationFormat>
  <Paragraphs>114</Paragraphs>
  <Slides>25</Slides>
  <Notes>21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25</vt:i4>
      </vt:variant>
    </vt:vector>
  </HeadingPairs>
  <TitlesOfParts>
    <vt:vector size="31" baseType="lpstr">
      <vt:lpstr>Arial</vt:lpstr>
      <vt:lpstr>Calibri</vt:lpstr>
      <vt:lpstr>Calibri Light</vt:lpstr>
      <vt:lpstr>KG Turning Tables</vt:lpstr>
      <vt:lpstr>Wingdings</vt:lpstr>
      <vt:lpstr>Thème Office</vt:lpstr>
      <vt:lpstr>PERIODE 4  séance 80</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398</cp:revision>
  <dcterms:created xsi:type="dcterms:W3CDTF">2018-07-28T07:30:27Z</dcterms:created>
  <dcterms:modified xsi:type="dcterms:W3CDTF">2026-04-01T11:27:04Z</dcterms:modified>
</cp:coreProperties>
</file>